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917" r:id="rId2"/>
    <p:sldMasterId id="2147483934" r:id="rId3"/>
  </p:sldMasterIdLst>
  <p:notesMasterIdLst>
    <p:notesMasterId r:id="rId23"/>
  </p:notesMasterIdLst>
  <p:handoutMasterIdLst>
    <p:handoutMasterId r:id="rId24"/>
  </p:handoutMasterIdLst>
  <p:sldIdLst>
    <p:sldId id="478" r:id="rId4"/>
    <p:sldId id="531" r:id="rId5"/>
    <p:sldId id="479" r:id="rId6"/>
    <p:sldId id="489" r:id="rId7"/>
    <p:sldId id="480" r:id="rId8"/>
    <p:sldId id="490" r:id="rId9"/>
    <p:sldId id="481" r:id="rId10"/>
    <p:sldId id="484" r:id="rId11"/>
    <p:sldId id="492" r:id="rId12"/>
    <p:sldId id="495" r:id="rId13"/>
    <p:sldId id="493" r:id="rId14"/>
    <p:sldId id="494" r:id="rId15"/>
    <p:sldId id="485" r:id="rId16"/>
    <p:sldId id="497" r:id="rId17"/>
    <p:sldId id="498" r:id="rId18"/>
    <p:sldId id="524" r:id="rId19"/>
    <p:sldId id="532" r:id="rId20"/>
    <p:sldId id="533" r:id="rId21"/>
    <p:sldId id="53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EFD1C34-8F08-4903-9DB6-7EB72C2065F7}">
          <p14:sldIdLst>
            <p14:sldId id="478"/>
            <p14:sldId id="531"/>
            <p14:sldId id="479"/>
            <p14:sldId id="489"/>
            <p14:sldId id="480"/>
            <p14:sldId id="490"/>
            <p14:sldId id="481"/>
            <p14:sldId id="484"/>
            <p14:sldId id="492"/>
            <p14:sldId id="495"/>
            <p14:sldId id="493"/>
            <p14:sldId id="494"/>
            <p14:sldId id="485"/>
            <p14:sldId id="497"/>
            <p14:sldId id="498"/>
            <p14:sldId id="524"/>
            <p14:sldId id="532"/>
            <p14:sldId id="533"/>
            <p14:sldId id="534"/>
          </p14:sldIdLst>
        </p14:section>
      </p14:sectionLst>
    </p:ex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D Design" initials="GD"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44B"/>
    <a:srgbClr val="BDA30E"/>
    <a:srgbClr val="99850B"/>
    <a:srgbClr val="1B212B"/>
    <a:srgbClr val="24B99B"/>
    <a:srgbClr val="2A3442"/>
    <a:srgbClr val="1B8974"/>
    <a:srgbClr val="45DBBE"/>
    <a:srgbClr val="22AE93"/>
    <a:srgbClr val="D2AA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34" autoAdjust="0"/>
    <p:restoredTop sz="94386" autoAdjust="0"/>
  </p:normalViewPr>
  <p:slideViewPr>
    <p:cSldViewPr snapToGrid="0">
      <p:cViewPr>
        <p:scale>
          <a:sx n="76" d="100"/>
          <a:sy n="76" d="100"/>
        </p:scale>
        <p:origin x="-318" y="3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298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68A79DF1-F6F3-4C7A-B999-061899A6FED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4" name="Footer Placeholder 3">
            <a:extLst>
              <a:ext uri="{FF2B5EF4-FFF2-40B4-BE49-F238E27FC236}">
                <a16:creationId xmlns:a16="http://schemas.microsoft.com/office/drawing/2014/main" xmlns="" id="{5C6663E1-9CBE-4871-B9ED-0057BB589F1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Tree>
    <p:extLst>
      <p:ext uri="{BB962C8B-B14F-4D97-AF65-F5344CB8AC3E}">
        <p14:creationId xmlns:p14="http://schemas.microsoft.com/office/powerpoint/2010/main" val="35343471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87CC0C-1C80-47D1-BF0A-6074C3817624}" type="datetimeFigureOut">
              <a:rPr lang="en-ID" smtClean="0"/>
              <a:t>5/26/2022</a:t>
            </a:fld>
            <a:endParaRPr lang="en-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E49EF7-E82C-4276-9101-E06CBF5FBD2C}" type="slidenum">
              <a:rPr lang="en-ID" smtClean="0"/>
              <a:t>‹#›</a:t>
            </a:fld>
            <a:endParaRPr lang="en-ID"/>
          </a:p>
        </p:txBody>
      </p:sp>
    </p:spTree>
    <p:extLst>
      <p:ext uri="{BB962C8B-B14F-4D97-AF65-F5344CB8AC3E}">
        <p14:creationId xmlns:p14="http://schemas.microsoft.com/office/powerpoint/2010/main" val="4086030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1</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10</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11</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12</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13</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14</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16</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2</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3</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4</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5</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6</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7</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8</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9</a:t>
            </a:fld>
            <a:endParaRPr lang="en-ID"/>
          </a:p>
        </p:txBody>
      </p:sp>
    </p:spTree>
    <p:extLst>
      <p:ext uri="{BB962C8B-B14F-4D97-AF65-F5344CB8AC3E}">
        <p14:creationId xmlns:p14="http://schemas.microsoft.com/office/powerpoint/2010/main" val="2597523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566529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8_Custom Layout">
    <p:spTree>
      <p:nvGrpSpPr>
        <p:cNvPr id="1" name=""/>
        <p:cNvGrpSpPr/>
        <p:nvPr/>
      </p:nvGrpSpPr>
      <p:grpSpPr>
        <a:xfrm>
          <a:off x="0" y="0"/>
          <a:ext cx="0" cy="0"/>
          <a:chOff x="0" y="0"/>
          <a:chExt cx="0" cy="0"/>
        </a:xfrm>
      </p:grpSpPr>
      <p:sp>
        <p:nvSpPr>
          <p:cNvPr id="4" name="Picture Placeholder 2">
            <a:extLst>
              <a:ext uri="{FF2B5EF4-FFF2-40B4-BE49-F238E27FC236}">
                <a16:creationId xmlns:a16="http://schemas.microsoft.com/office/drawing/2014/main" xmlns="" id="{1E86CB8C-6D70-4BA5-BD27-433BE3084727}"/>
              </a:ext>
            </a:extLst>
          </p:cNvPr>
          <p:cNvSpPr>
            <a:spLocks noGrp="1"/>
          </p:cNvSpPr>
          <p:nvPr>
            <p:ph type="pic" sz="quarter" idx="26"/>
          </p:nvPr>
        </p:nvSpPr>
        <p:spPr>
          <a:xfrm>
            <a:off x="685800" y="1038225"/>
            <a:ext cx="5410200" cy="4781550"/>
          </a:xfrm>
          <a:prstGeom prst="rect">
            <a:avLst/>
          </a:prstGeom>
          <a:pattFill prst="pct20">
            <a:fgClr>
              <a:schemeClr val="accent1"/>
            </a:fgClr>
            <a:bgClr>
              <a:schemeClr val="bg1"/>
            </a:bgClr>
          </a:pattFill>
        </p:spPr>
        <p:txBody>
          <a:bodyPr/>
          <a:lstStyle/>
          <a:p>
            <a:endParaRPr lang="en-ID"/>
          </a:p>
        </p:txBody>
      </p:sp>
    </p:spTree>
    <p:extLst>
      <p:ext uri="{BB962C8B-B14F-4D97-AF65-F5344CB8AC3E}">
        <p14:creationId xmlns:p14="http://schemas.microsoft.com/office/powerpoint/2010/main" val="2174185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7_Custom Layout">
    <p:spTree>
      <p:nvGrpSpPr>
        <p:cNvPr id="1" name=""/>
        <p:cNvGrpSpPr/>
        <p:nvPr/>
      </p:nvGrpSpPr>
      <p:grpSpPr>
        <a:xfrm>
          <a:off x="0" y="0"/>
          <a:ext cx="0" cy="0"/>
          <a:chOff x="0" y="0"/>
          <a:chExt cx="0" cy="0"/>
        </a:xfrm>
      </p:grpSpPr>
      <p:sp>
        <p:nvSpPr>
          <p:cNvPr id="9" name="Picture Placeholder 6">
            <a:extLst>
              <a:ext uri="{FF2B5EF4-FFF2-40B4-BE49-F238E27FC236}">
                <a16:creationId xmlns:a16="http://schemas.microsoft.com/office/drawing/2014/main" xmlns="" id="{D02F4483-D40E-4AAD-9874-7B8639782C1E}"/>
              </a:ext>
            </a:extLst>
          </p:cNvPr>
          <p:cNvSpPr>
            <a:spLocks noGrp="1"/>
          </p:cNvSpPr>
          <p:nvPr>
            <p:ph type="pic" sz="quarter" idx="16"/>
          </p:nvPr>
        </p:nvSpPr>
        <p:spPr>
          <a:xfrm>
            <a:off x="7343699" y="1847851"/>
            <a:ext cx="3595688" cy="2162175"/>
          </a:xfrm>
          <a:prstGeom prst="roundRect">
            <a:avLst>
              <a:gd name="adj" fmla="val 3786"/>
            </a:avLst>
          </a:prstGeom>
          <a:pattFill prst="pct20">
            <a:fgClr>
              <a:schemeClr val="accent1"/>
            </a:fgClr>
            <a:bgClr>
              <a:schemeClr val="bg1"/>
            </a:bgClr>
          </a:pattFill>
        </p:spPr>
        <p:txBody>
          <a:bodyPr/>
          <a:lstStyle/>
          <a:p>
            <a:endParaRPr lang="en-ID"/>
          </a:p>
        </p:txBody>
      </p:sp>
    </p:spTree>
    <p:extLst>
      <p:ext uri="{BB962C8B-B14F-4D97-AF65-F5344CB8AC3E}">
        <p14:creationId xmlns:p14="http://schemas.microsoft.com/office/powerpoint/2010/main" val="11910979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9_Custom Layout">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xmlns="" id="{8D51EE10-41A4-4F33-A07B-F40BBA22042C}"/>
              </a:ext>
            </a:extLst>
          </p:cNvPr>
          <p:cNvSpPr>
            <a:spLocks noGrp="1"/>
          </p:cNvSpPr>
          <p:nvPr>
            <p:ph type="pic" sz="quarter" idx="14"/>
          </p:nvPr>
        </p:nvSpPr>
        <p:spPr>
          <a:xfrm>
            <a:off x="2504331" y="1233427"/>
            <a:ext cx="2231716" cy="4391149"/>
          </a:xfrm>
          <a:prstGeom prst="roundRect">
            <a:avLst>
              <a:gd name="adj" fmla="val 6150"/>
            </a:avLst>
          </a:prstGeom>
          <a:pattFill prst="pct20">
            <a:fgClr>
              <a:schemeClr val="accent1"/>
            </a:fgClr>
            <a:bgClr>
              <a:schemeClr val="bg1"/>
            </a:bgClr>
          </a:pattFill>
        </p:spPr>
        <p:txBody>
          <a:bodyPr/>
          <a:lstStyle/>
          <a:p>
            <a:endParaRPr lang="en-ID"/>
          </a:p>
        </p:txBody>
      </p:sp>
      <p:sp>
        <p:nvSpPr>
          <p:cNvPr id="4" name="Picture Placeholder 6">
            <a:extLst>
              <a:ext uri="{FF2B5EF4-FFF2-40B4-BE49-F238E27FC236}">
                <a16:creationId xmlns:a16="http://schemas.microsoft.com/office/drawing/2014/main" xmlns="" id="{C847AC0A-8730-4354-A24E-E9940C84B491}"/>
              </a:ext>
            </a:extLst>
          </p:cNvPr>
          <p:cNvSpPr>
            <a:spLocks noGrp="1"/>
          </p:cNvSpPr>
          <p:nvPr>
            <p:ph type="pic" sz="quarter" idx="15"/>
          </p:nvPr>
        </p:nvSpPr>
        <p:spPr>
          <a:xfrm>
            <a:off x="4448177" y="3181351"/>
            <a:ext cx="4467225" cy="2247900"/>
          </a:xfrm>
          <a:prstGeom prst="roundRect">
            <a:avLst>
              <a:gd name="adj" fmla="val 6150"/>
            </a:avLst>
          </a:prstGeom>
          <a:pattFill prst="pct20">
            <a:fgClr>
              <a:schemeClr val="accent1"/>
            </a:fgClr>
            <a:bgClr>
              <a:schemeClr val="bg1"/>
            </a:bgClr>
          </a:pattFill>
        </p:spPr>
        <p:txBody>
          <a:bodyPr/>
          <a:lstStyle/>
          <a:p>
            <a:endParaRPr lang="en-ID" dirty="0"/>
          </a:p>
        </p:txBody>
      </p:sp>
    </p:spTree>
    <p:extLst>
      <p:ext uri="{BB962C8B-B14F-4D97-AF65-F5344CB8AC3E}">
        <p14:creationId xmlns:p14="http://schemas.microsoft.com/office/powerpoint/2010/main" val="3325119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xmlns="" id="{38475007-5D38-44E4-A474-54496034024A}"/>
              </a:ext>
            </a:extLst>
          </p:cNvPr>
          <p:cNvSpPr>
            <a:spLocks noGrp="1"/>
          </p:cNvSpPr>
          <p:nvPr>
            <p:ph type="pic" sz="quarter" idx="17"/>
          </p:nvPr>
        </p:nvSpPr>
        <p:spPr>
          <a:xfrm>
            <a:off x="1725612" y="1123951"/>
            <a:ext cx="2319339" cy="4562475"/>
          </a:xfrm>
          <a:prstGeom prst="roundRect">
            <a:avLst>
              <a:gd name="adj" fmla="val 6150"/>
            </a:avLst>
          </a:prstGeom>
          <a:pattFill prst="pct20">
            <a:fgClr>
              <a:schemeClr val="accent1"/>
            </a:fgClr>
            <a:bgClr>
              <a:schemeClr val="bg1"/>
            </a:bgClr>
          </a:pattFill>
        </p:spPr>
        <p:txBody>
          <a:bodyPr/>
          <a:lstStyle/>
          <a:p>
            <a:endParaRPr lang="en-ID"/>
          </a:p>
        </p:txBody>
      </p:sp>
    </p:spTree>
    <p:extLst>
      <p:ext uri="{BB962C8B-B14F-4D97-AF65-F5344CB8AC3E}">
        <p14:creationId xmlns:p14="http://schemas.microsoft.com/office/powerpoint/2010/main" val="35103800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ltLang="fa-I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ltLang="fa-I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E730F396-0EFA-47B6-A10A-835596B36920}"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2693475570"/>
      </p:ext>
    </p:extLst>
  </p:cSld>
  <p:clrMapOvr>
    <a:masterClrMapping/>
  </p:clrMapOvr>
  <p:transition spd="slow">
    <p:random/>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ltLang="fa-I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ltLang="fa-I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578A3168-B83C-497B-9E93-C131E7B5103A}"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4008745538"/>
      </p:ext>
    </p:extLst>
  </p:cSld>
  <p:clrMapOvr>
    <a:masterClrMapping/>
  </p:clrMapOvr>
  <p:transition spd="slow">
    <p:random/>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fa-I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ltLang="fa-I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16491E8-0F17-4344-BE36-D786C256B829}"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2043751016"/>
      </p:ext>
    </p:extLst>
  </p:cSld>
  <p:clrMapOvr>
    <a:masterClrMapping/>
  </p:clrMapOvr>
  <p:transition spd="slow">
    <p:random/>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ltLang="fa-I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ltLang="fa-I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EC9B9D51-2D39-4366-912E-CB1538B03BAD}"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2294033543"/>
      </p:ext>
    </p:extLst>
  </p:cSld>
  <p:clrMapOvr>
    <a:masterClrMapping/>
  </p:clrMapOvr>
  <p:transition spd="slow">
    <p:random/>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ltLang="fa-IR">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ltLang="fa-IR">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115E11F6-89C2-40A7-BC25-BEFCBB8146EF}"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2238046884"/>
      </p:ext>
    </p:extLst>
  </p:cSld>
  <p:clrMapOvr>
    <a:masterClrMapping/>
  </p:clrMapOvr>
  <p:transition spd="slow">
    <p:random/>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ltLang="fa-IR">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ltLang="fa-IR">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C74B5FDF-62CB-41F5-A6EE-224344905B0D}"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3846474507"/>
      </p:ext>
    </p:extLst>
  </p:cSld>
  <p:clrMapOvr>
    <a:masterClrMapping/>
  </p:clrMapOvr>
  <p:transition spd="slow">
    <p:rand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76_Custom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xmlns="" id="{8220BB39-E762-4E17-B6C4-05914D805889}"/>
              </a:ext>
            </a:extLst>
          </p:cNvPr>
          <p:cNvSpPr>
            <a:spLocks noGrp="1"/>
          </p:cNvSpPr>
          <p:nvPr>
            <p:ph type="pic" sz="quarter" idx="27"/>
          </p:nvPr>
        </p:nvSpPr>
        <p:spPr>
          <a:xfrm>
            <a:off x="1748539" y="2"/>
            <a:ext cx="8694923" cy="6857996"/>
          </a:xfrm>
          <a:custGeom>
            <a:avLst/>
            <a:gdLst>
              <a:gd name="connsiteX0" fmla="*/ 2821319 w 8694922"/>
              <a:gd name="connsiteY0" fmla="*/ 1441449 h 6857996"/>
              <a:gd name="connsiteX1" fmla="*/ 1827544 w 8694922"/>
              <a:gd name="connsiteY1" fmla="*/ 3428998 h 6857996"/>
              <a:gd name="connsiteX2" fmla="*/ 2821319 w 8694922"/>
              <a:gd name="connsiteY2" fmla="*/ 5416547 h 6857996"/>
              <a:gd name="connsiteX3" fmla="*/ 5873603 w 8694922"/>
              <a:gd name="connsiteY3" fmla="*/ 5416547 h 6857996"/>
              <a:gd name="connsiteX4" fmla="*/ 6867378 w 8694922"/>
              <a:gd name="connsiteY4" fmla="*/ 3428998 h 6857996"/>
              <a:gd name="connsiteX5" fmla="*/ 5873603 w 8694922"/>
              <a:gd name="connsiteY5" fmla="*/ 1441449 h 6857996"/>
              <a:gd name="connsiteX6" fmla="*/ 1714500 w 8694922"/>
              <a:gd name="connsiteY6" fmla="*/ 0 h 6857996"/>
              <a:gd name="connsiteX7" fmla="*/ 6980422 w 8694922"/>
              <a:gd name="connsiteY7" fmla="*/ 0 h 6857996"/>
              <a:gd name="connsiteX8" fmla="*/ 8694922 w 8694922"/>
              <a:gd name="connsiteY8" fmla="*/ 3428998 h 6857996"/>
              <a:gd name="connsiteX9" fmla="*/ 6980422 w 8694922"/>
              <a:gd name="connsiteY9" fmla="*/ 6857996 h 6857996"/>
              <a:gd name="connsiteX10" fmla="*/ 1714500 w 8694922"/>
              <a:gd name="connsiteY10" fmla="*/ 6857996 h 6857996"/>
              <a:gd name="connsiteX11" fmla="*/ 0 w 8694922"/>
              <a:gd name="connsiteY11" fmla="*/ 3428998 h 6857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694922" h="6857996">
                <a:moveTo>
                  <a:pt x="2821319" y="1441449"/>
                </a:moveTo>
                <a:lnTo>
                  <a:pt x="1827544" y="3428998"/>
                </a:lnTo>
                <a:lnTo>
                  <a:pt x="2821319" y="5416547"/>
                </a:lnTo>
                <a:lnTo>
                  <a:pt x="5873603" y="5416547"/>
                </a:lnTo>
                <a:lnTo>
                  <a:pt x="6867378" y="3428998"/>
                </a:lnTo>
                <a:lnTo>
                  <a:pt x="5873603" y="1441449"/>
                </a:lnTo>
                <a:close/>
                <a:moveTo>
                  <a:pt x="1714500" y="0"/>
                </a:moveTo>
                <a:lnTo>
                  <a:pt x="6980422" y="0"/>
                </a:lnTo>
                <a:lnTo>
                  <a:pt x="8694922" y="3428998"/>
                </a:lnTo>
                <a:lnTo>
                  <a:pt x="6980422" y="6857996"/>
                </a:lnTo>
                <a:lnTo>
                  <a:pt x="1714500" y="6857996"/>
                </a:lnTo>
                <a:lnTo>
                  <a:pt x="0" y="3428998"/>
                </a:lnTo>
                <a:close/>
              </a:path>
            </a:pathLst>
          </a:custGeom>
          <a:pattFill prst="pct20">
            <a:fgClr>
              <a:schemeClr val="accent1"/>
            </a:fgClr>
            <a:bgClr>
              <a:schemeClr val="bg1"/>
            </a:bgClr>
          </a:pattFill>
        </p:spPr>
        <p:txBody>
          <a:bodyPr wrap="square">
            <a:noAutofit/>
          </a:bodyPr>
          <a:lstStyle/>
          <a:p>
            <a:endParaRPr lang="en-US"/>
          </a:p>
        </p:txBody>
      </p:sp>
    </p:spTree>
    <p:extLst>
      <p:ext uri="{BB962C8B-B14F-4D97-AF65-F5344CB8AC3E}">
        <p14:creationId xmlns:p14="http://schemas.microsoft.com/office/powerpoint/2010/main" val="41876804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fa-IR">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ltLang="fa-IR">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52ADF376-97F9-49C6-84B1-8C4E96877A99}"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2145068259"/>
      </p:ext>
    </p:extLst>
  </p:cSld>
  <p:clrMapOvr>
    <a:masterClrMapping/>
  </p:clrMapOvr>
  <p:transition spd="slow">
    <p:random/>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fa-I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ltLang="fa-I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142C9A73-BCD5-4E15-B2C5-D59D76D1DF01}"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1232014227"/>
      </p:ext>
    </p:extLst>
  </p:cSld>
  <p:clrMapOvr>
    <a:masterClrMapping/>
  </p:clrMapOvr>
  <p:transition spd="slow">
    <p:random/>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fa-I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ltLang="fa-I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F7C584EC-2D06-4291-8EB5-A45CAB2655DD}"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2036444895"/>
      </p:ext>
    </p:extLst>
  </p:cSld>
  <p:clrMapOvr>
    <a:masterClrMapping/>
  </p:clrMapOvr>
  <p:transition spd="slow">
    <p:random/>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ltLang="fa-I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ltLang="fa-I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2E2A34EE-C90F-4D2D-81F9-316B35713C80}"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1722845494"/>
      </p:ext>
    </p:extLst>
  </p:cSld>
  <p:clrMapOvr>
    <a:masterClrMapping/>
  </p:clrMapOvr>
  <p:transition spd="slow">
    <p:random/>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ltLang="fa-I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ltLang="fa-I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5156399F-5BD5-4151-99F0-08D1877DB6AB}"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353568755"/>
      </p:ext>
    </p:extLst>
  </p:cSld>
  <p:clrMapOvr>
    <a:masterClrMapping/>
  </p:clrMapOvr>
  <p:transition spd="slow">
    <p:random/>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41"/>
            <a:ext cx="109728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3" name="Rectangle 4"/>
          <p:cNvSpPr>
            <a:spLocks noGrp="1" noChangeArrowheads="1"/>
          </p:cNvSpPr>
          <p:nvPr>
            <p:ph type="dt" sz="half" idx="10"/>
          </p:nvPr>
        </p:nvSpPr>
        <p:spPr/>
        <p:txBody>
          <a:bodyPr/>
          <a:lstStyle>
            <a:lvl1pPr>
              <a:defRPr/>
            </a:lvl1pPr>
          </a:lstStyle>
          <a:p>
            <a:pPr>
              <a:defRPr/>
            </a:pPr>
            <a:endParaRPr lang="en-US" altLang="fa-IR">
              <a:solidFill>
                <a:prstClr val="black">
                  <a:tint val="75000"/>
                </a:prstClr>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altLang="fa-IR">
              <a:solidFill>
                <a:prstClr val="black">
                  <a:tint val="75000"/>
                </a:prstClr>
              </a:solidFill>
            </a:endParaRPr>
          </a:p>
        </p:txBody>
      </p:sp>
      <p:sp>
        <p:nvSpPr>
          <p:cNvPr id="5" name="Rectangle 6"/>
          <p:cNvSpPr>
            <a:spLocks noGrp="1" noChangeArrowheads="1"/>
          </p:cNvSpPr>
          <p:nvPr>
            <p:ph type="sldNum" sz="quarter" idx="12"/>
          </p:nvPr>
        </p:nvSpPr>
        <p:spPr/>
        <p:txBody>
          <a:bodyPr/>
          <a:lstStyle>
            <a:lvl1pPr>
              <a:defRPr/>
            </a:lvl1pPr>
          </a:lstStyle>
          <a:p>
            <a:pPr>
              <a:defRPr/>
            </a:pPr>
            <a:fld id="{7BC41A7E-4AB4-49B2-9735-8DAA347DBF48}"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1943791907"/>
      </p:ext>
    </p:extLst>
  </p:cSld>
  <p:clrMapOvr>
    <a:masterClrMapping/>
  </p:clrMapOvr>
  <p:transition spd="slow">
    <p:random/>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fa-IR"/>
          </a:p>
        </p:txBody>
      </p:sp>
      <p:sp>
        <p:nvSpPr>
          <p:cNvPr id="3" name="Chart Placeholder 2"/>
          <p:cNvSpPr>
            <a:spLocks noGrp="1"/>
          </p:cNvSpPr>
          <p:nvPr>
            <p:ph type="chart" idx="1"/>
          </p:nvPr>
        </p:nvSpPr>
        <p:spPr>
          <a:xfrm>
            <a:off x="609600" y="1600203"/>
            <a:ext cx="10972800" cy="4525963"/>
          </a:xfrm>
        </p:spPr>
        <p:txBody>
          <a:bodyPr/>
          <a:lstStyle/>
          <a:p>
            <a:pPr lvl="0"/>
            <a:endParaRPr lang="fa-IR" noProof="0" smtClean="0"/>
          </a:p>
        </p:txBody>
      </p:sp>
      <p:sp>
        <p:nvSpPr>
          <p:cNvPr id="4" name="Rectangle 4"/>
          <p:cNvSpPr>
            <a:spLocks noGrp="1" noChangeArrowheads="1"/>
          </p:cNvSpPr>
          <p:nvPr>
            <p:ph type="dt" sz="half" idx="10"/>
          </p:nvPr>
        </p:nvSpPr>
        <p:spPr/>
        <p:txBody>
          <a:bodyPr/>
          <a:lstStyle>
            <a:lvl1pPr>
              <a:defRPr/>
            </a:lvl1pPr>
          </a:lstStyle>
          <a:p>
            <a:pPr>
              <a:defRPr/>
            </a:pPr>
            <a:endParaRPr lang="en-US" altLang="fa-IR">
              <a:solidFill>
                <a:prstClr val="black">
                  <a:tint val="75000"/>
                </a:prstClr>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ltLang="fa-IR">
              <a:solidFill>
                <a:prstClr val="black">
                  <a:tint val="75000"/>
                </a:prstClr>
              </a:solidFill>
            </a:endParaRPr>
          </a:p>
        </p:txBody>
      </p:sp>
      <p:sp>
        <p:nvSpPr>
          <p:cNvPr id="6" name="Rectangle 6"/>
          <p:cNvSpPr>
            <a:spLocks noGrp="1" noChangeArrowheads="1"/>
          </p:cNvSpPr>
          <p:nvPr>
            <p:ph type="sldNum" sz="quarter" idx="12"/>
          </p:nvPr>
        </p:nvSpPr>
        <p:spPr/>
        <p:txBody>
          <a:bodyPr/>
          <a:lstStyle>
            <a:lvl1pPr>
              <a:defRPr/>
            </a:lvl1pPr>
          </a:lstStyle>
          <a:p>
            <a:pPr>
              <a:defRPr/>
            </a:pPr>
            <a:fld id="{FFA2F5EC-6CF9-4040-95FD-6E5AE7D48FE6}"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2847918983"/>
      </p:ext>
    </p:extLst>
  </p:cSld>
  <p:clrMapOvr>
    <a:masterClrMapping/>
  </p:clrMapOvr>
  <p:transition spd="slow">
    <p:random/>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fa-IR"/>
          </a:p>
        </p:txBody>
      </p:sp>
      <p:sp>
        <p:nvSpPr>
          <p:cNvPr id="3" name="SmartArt Placeholder 2"/>
          <p:cNvSpPr>
            <a:spLocks noGrp="1"/>
          </p:cNvSpPr>
          <p:nvPr>
            <p:ph type="dgm" idx="1"/>
          </p:nvPr>
        </p:nvSpPr>
        <p:spPr>
          <a:xfrm>
            <a:off x="609600" y="1600203"/>
            <a:ext cx="10972800" cy="4525963"/>
          </a:xfrm>
        </p:spPr>
        <p:txBody>
          <a:bodyPr/>
          <a:lstStyle/>
          <a:p>
            <a:pPr lvl="0"/>
            <a:endParaRPr lang="fa-IR" noProof="0" smtClean="0"/>
          </a:p>
        </p:txBody>
      </p:sp>
      <p:sp>
        <p:nvSpPr>
          <p:cNvPr id="4" name="Rectangle 4"/>
          <p:cNvSpPr>
            <a:spLocks noGrp="1" noChangeArrowheads="1"/>
          </p:cNvSpPr>
          <p:nvPr>
            <p:ph type="dt" sz="half" idx="10"/>
          </p:nvPr>
        </p:nvSpPr>
        <p:spPr/>
        <p:txBody>
          <a:bodyPr/>
          <a:lstStyle>
            <a:lvl1pPr>
              <a:defRPr/>
            </a:lvl1pPr>
          </a:lstStyle>
          <a:p>
            <a:pPr>
              <a:defRPr/>
            </a:pPr>
            <a:endParaRPr lang="en-US" altLang="fa-IR">
              <a:solidFill>
                <a:prstClr val="black">
                  <a:tint val="75000"/>
                </a:prstClr>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ltLang="fa-IR">
              <a:solidFill>
                <a:prstClr val="black">
                  <a:tint val="75000"/>
                </a:prstClr>
              </a:solidFill>
            </a:endParaRPr>
          </a:p>
        </p:txBody>
      </p:sp>
      <p:sp>
        <p:nvSpPr>
          <p:cNvPr id="6" name="Rectangle 6"/>
          <p:cNvSpPr>
            <a:spLocks noGrp="1" noChangeArrowheads="1"/>
          </p:cNvSpPr>
          <p:nvPr>
            <p:ph type="sldNum" sz="quarter" idx="12"/>
          </p:nvPr>
        </p:nvSpPr>
        <p:spPr/>
        <p:txBody>
          <a:bodyPr/>
          <a:lstStyle>
            <a:lvl1pPr>
              <a:defRPr/>
            </a:lvl1pPr>
          </a:lstStyle>
          <a:p>
            <a:pPr>
              <a:defRPr/>
            </a:pPr>
            <a:fld id="{0593B20A-3BD2-469B-9068-5B2EFCDDC003}"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1609402936"/>
      </p:ext>
    </p:extLst>
  </p:cSld>
  <p:clrMapOvr>
    <a:masterClrMapping/>
  </p:clrMapOvr>
  <p:transition spd="slow">
    <p:random/>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fa-IR"/>
          </a:p>
        </p:txBody>
      </p:sp>
      <p:sp>
        <p:nvSpPr>
          <p:cNvPr id="3" name="Content Placeholder 2"/>
          <p:cNvSpPr>
            <a:spLocks noGrp="1"/>
          </p:cNvSpPr>
          <p:nvPr>
            <p:ph sz="half" idx="1"/>
          </p:nvPr>
        </p:nvSpPr>
        <p:spPr>
          <a:xfrm>
            <a:off x="609600" y="1600203"/>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6197600" y="1600203"/>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4"/>
          <p:cNvSpPr>
            <a:spLocks noGrp="1" noChangeArrowheads="1"/>
          </p:cNvSpPr>
          <p:nvPr>
            <p:ph type="dt" sz="half" idx="10"/>
          </p:nvPr>
        </p:nvSpPr>
        <p:spPr/>
        <p:txBody>
          <a:bodyPr/>
          <a:lstStyle>
            <a:lvl1pPr>
              <a:defRPr/>
            </a:lvl1pPr>
          </a:lstStyle>
          <a:p>
            <a:pPr>
              <a:defRPr/>
            </a:pPr>
            <a:endParaRPr lang="en-US" altLang="fa-IR">
              <a:solidFill>
                <a:prstClr val="black">
                  <a:tint val="75000"/>
                </a:prstClr>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ltLang="fa-IR">
              <a:solidFill>
                <a:prstClr val="black">
                  <a:tint val="75000"/>
                </a:prstClr>
              </a:solidFill>
            </a:endParaRPr>
          </a:p>
        </p:txBody>
      </p:sp>
      <p:sp>
        <p:nvSpPr>
          <p:cNvPr id="7" name="Rectangle 6"/>
          <p:cNvSpPr>
            <a:spLocks noGrp="1" noChangeArrowheads="1"/>
          </p:cNvSpPr>
          <p:nvPr>
            <p:ph type="sldNum" sz="quarter" idx="12"/>
          </p:nvPr>
        </p:nvSpPr>
        <p:spPr/>
        <p:txBody>
          <a:bodyPr/>
          <a:lstStyle>
            <a:lvl1pPr>
              <a:defRPr/>
            </a:lvl1pPr>
          </a:lstStyle>
          <a:p>
            <a:pPr>
              <a:defRPr/>
            </a:pPr>
            <a:fld id="{5D114B37-DD07-424F-A645-241A251E860A}"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710115810"/>
      </p:ext>
    </p:extLst>
  </p:cSld>
  <p:clrMapOvr>
    <a:masterClrMapping/>
  </p:clrMapOvr>
  <p:transition spd="slow">
    <p:random/>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609600" y="1600203"/>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97600" y="1600203"/>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4"/>
          <p:cNvSpPr>
            <a:spLocks noGrp="1" noChangeArrowheads="1"/>
          </p:cNvSpPr>
          <p:nvPr>
            <p:ph type="dt" sz="half" idx="10"/>
          </p:nvPr>
        </p:nvSpPr>
        <p:spPr/>
        <p:txBody>
          <a:bodyPr/>
          <a:lstStyle>
            <a:lvl1pPr>
              <a:defRPr/>
            </a:lvl1pPr>
          </a:lstStyle>
          <a:p>
            <a:pPr>
              <a:defRPr/>
            </a:pPr>
            <a:endParaRPr lang="en-US" altLang="fa-IR">
              <a:solidFill>
                <a:prstClr val="black">
                  <a:tint val="75000"/>
                </a:prstClr>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ltLang="fa-IR">
              <a:solidFill>
                <a:prstClr val="black">
                  <a:tint val="75000"/>
                </a:prstClr>
              </a:solidFill>
            </a:endParaRPr>
          </a:p>
        </p:txBody>
      </p:sp>
      <p:sp>
        <p:nvSpPr>
          <p:cNvPr id="7" name="Rectangle 6"/>
          <p:cNvSpPr>
            <a:spLocks noGrp="1" noChangeArrowheads="1"/>
          </p:cNvSpPr>
          <p:nvPr>
            <p:ph type="sldNum" sz="quarter" idx="12"/>
          </p:nvPr>
        </p:nvSpPr>
        <p:spPr/>
        <p:txBody>
          <a:bodyPr/>
          <a:lstStyle>
            <a:lvl1pPr>
              <a:defRPr/>
            </a:lvl1pPr>
          </a:lstStyle>
          <a:p>
            <a:pPr>
              <a:defRPr/>
            </a:pPr>
            <a:fld id="{188E5A3B-4BB1-49AC-8ED3-DF02D4CF9FD1}"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3172517921"/>
      </p:ext>
    </p:extLst>
  </p:cSld>
  <p:clrMapOvr>
    <a:masterClrMapping/>
  </p:clrMapOvr>
  <p:transition spd="slow">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5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xmlns="" id="{FB624A60-842C-4B97-940F-8149EE446D70}"/>
              </a:ext>
            </a:extLst>
          </p:cNvPr>
          <p:cNvSpPr>
            <a:spLocks noGrp="1"/>
          </p:cNvSpPr>
          <p:nvPr>
            <p:ph type="pic" sz="quarter" idx="12"/>
          </p:nvPr>
        </p:nvSpPr>
        <p:spPr>
          <a:xfrm>
            <a:off x="542925" y="311944"/>
            <a:ext cx="4895851" cy="6234112"/>
          </a:xfrm>
          <a:custGeom>
            <a:avLst/>
            <a:gdLst>
              <a:gd name="connsiteX0" fmla="*/ 2702609 w 4895851"/>
              <a:gd name="connsiteY0" fmla="*/ 4260056 h 6234112"/>
              <a:gd name="connsiteX1" fmla="*/ 4707842 w 4895851"/>
              <a:gd name="connsiteY1" fmla="*/ 4260056 h 6234112"/>
              <a:gd name="connsiteX2" fmla="*/ 4895851 w 4895851"/>
              <a:gd name="connsiteY2" fmla="*/ 4448065 h 6234112"/>
              <a:gd name="connsiteX3" fmla="*/ 4895851 w 4895851"/>
              <a:gd name="connsiteY3" fmla="*/ 6046103 h 6234112"/>
              <a:gd name="connsiteX4" fmla="*/ 4707842 w 4895851"/>
              <a:gd name="connsiteY4" fmla="*/ 6234112 h 6234112"/>
              <a:gd name="connsiteX5" fmla="*/ 2702609 w 4895851"/>
              <a:gd name="connsiteY5" fmla="*/ 6234112 h 6234112"/>
              <a:gd name="connsiteX6" fmla="*/ 2514600 w 4895851"/>
              <a:gd name="connsiteY6" fmla="*/ 6046103 h 6234112"/>
              <a:gd name="connsiteX7" fmla="*/ 2514600 w 4895851"/>
              <a:gd name="connsiteY7" fmla="*/ 4448065 h 6234112"/>
              <a:gd name="connsiteX8" fmla="*/ 2702609 w 4895851"/>
              <a:gd name="connsiteY8" fmla="*/ 4260056 h 6234112"/>
              <a:gd name="connsiteX9" fmla="*/ 226790 w 4895851"/>
              <a:gd name="connsiteY9" fmla="*/ 390525 h 6234112"/>
              <a:gd name="connsiteX10" fmla="*/ 2154461 w 4895851"/>
              <a:gd name="connsiteY10" fmla="*/ 390525 h 6234112"/>
              <a:gd name="connsiteX11" fmla="*/ 2381251 w 4895851"/>
              <a:gd name="connsiteY11" fmla="*/ 617315 h 6234112"/>
              <a:gd name="connsiteX12" fmla="*/ 2381251 w 4895851"/>
              <a:gd name="connsiteY12" fmla="*/ 5616797 h 6234112"/>
              <a:gd name="connsiteX13" fmla="*/ 2154461 w 4895851"/>
              <a:gd name="connsiteY13" fmla="*/ 5843587 h 6234112"/>
              <a:gd name="connsiteX14" fmla="*/ 226790 w 4895851"/>
              <a:gd name="connsiteY14" fmla="*/ 5843587 h 6234112"/>
              <a:gd name="connsiteX15" fmla="*/ 0 w 4895851"/>
              <a:gd name="connsiteY15" fmla="*/ 5616797 h 6234112"/>
              <a:gd name="connsiteX16" fmla="*/ 0 w 4895851"/>
              <a:gd name="connsiteY16" fmla="*/ 617315 h 6234112"/>
              <a:gd name="connsiteX17" fmla="*/ 226790 w 4895851"/>
              <a:gd name="connsiteY17" fmla="*/ 390525 h 6234112"/>
              <a:gd name="connsiteX18" fmla="*/ 2741390 w 4895851"/>
              <a:gd name="connsiteY18" fmla="*/ 0 h 6234112"/>
              <a:gd name="connsiteX19" fmla="*/ 4669061 w 4895851"/>
              <a:gd name="connsiteY19" fmla="*/ 0 h 6234112"/>
              <a:gd name="connsiteX20" fmla="*/ 4895851 w 4895851"/>
              <a:gd name="connsiteY20" fmla="*/ 226790 h 6234112"/>
              <a:gd name="connsiteX21" fmla="*/ 4895851 w 4895851"/>
              <a:gd name="connsiteY21" fmla="*/ 3899916 h 6234112"/>
              <a:gd name="connsiteX22" fmla="*/ 4669061 w 4895851"/>
              <a:gd name="connsiteY22" fmla="*/ 4126706 h 6234112"/>
              <a:gd name="connsiteX23" fmla="*/ 2741390 w 4895851"/>
              <a:gd name="connsiteY23" fmla="*/ 4126706 h 6234112"/>
              <a:gd name="connsiteX24" fmla="*/ 2514600 w 4895851"/>
              <a:gd name="connsiteY24" fmla="*/ 3899916 h 6234112"/>
              <a:gd name="connsiteX25" fmla="*/ 2514600 w 4895851"/>
              <a:gd name="connsiteY25" fmla="*/ 226790 h 6234112"/>
              <a:gd name="connsiteX26" fmla="*/ 2741390 w 4895851"/>
              <a:gd name="connsiteY26" fmla="*/ 0 h 6234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895851" h="6234112">
                <a:moveTo>
                  <a:pt x="2702609" y="4260056"/>
                </a:moveTo>
                <a:lnTo>
                  <a:pt x="4707842" y="4260056"/>
                </a:lnTo>
                <a:cubicBezTo>
                  <a:pt x="4811677" y="4260056"/>
                  <a:pt x="4895851" y="4344230"/>
                  <a:pt x="4895851" y="4448065"/>
                </a:cubicBezTo>
                <a:lnTo>
                  <a:pt x="4895851" y="6046103"/>
                </a:lnTo>
                <a:cubicBezTo>
                  <a:pt x="4895851" y="6149938"/>
                  <a:pt x="4811677" y="6234112"/>
                  <a:pt x="4707842" y="6234112"/>
                </a:cubicBezTo>
                <a:lnTo>
                  <a:pt x="2702609" y="6234112"/>
                </a:lnTo>
                <a:cubicBezTo>
                  <a:pt x="2598774" y="6234112"/>
                  <a:pt x="2514600" y="6149938"/>
                  <a:pt x="2514600" y="6046103"/>
                </a:cubicBezTo>
                <a:lnTo>
                  <a:pt x="2514600" y="4448065"/>
                </a:lnTo>
                <a:cubicBezTo>
                  <a:pt x="2514600" y="4344230"/>
                  <a:pt x="2598774" y="4260056"/>
                  <a:pt x="2702609" y="4260056"/>
                </a:cubicBezTo>
                <a:close/>
                <a:moveTo>
                  <a:pt x="226790" y="390525"/>
                </a:moveTo>
                <a:lnTo>
                  <a:pt x="2154461" y="390525"/>
                </a:lnTo>
                <a:cubicBezTo>
                  <a:pt x="2279714" y="390525"/>
                  <a:pt x="2381251" y="492062"/>
                  <a:pt x="2381251" y="617315"/>
                </a:cubicBezTo>
                <a:lnTo>
                  <a:pt x="2381251" y="5616797"/>
                </a:lnTo>
                <a:cubicBezTo>
                  <a:pt x="2381251" y="5742050"/>
                  <a:pt x="2279714" y="5843587"/>
                  <a:pt x="2154461" y="5843587"/>
                </a:cubicBezTo>
                <a:lnTo>
                  <a:pt x="226790" y="5843587"/>
                </a:lnTo>
                <a:cubicBezTo>
                  <a:pt x="101537" y="5843587"/>
                  <a:pt x="0" y="5742050"/>
                  <a:pt x="0" y="5616797"/>
                </a:cubicBezTo>
                <a:lnTo>
                  <a:pt x="0" y="617315"/>
                </a:lnTo>
                <a:cubicBezTo>
                  <a:pt x="0" y="492062"/>
                  <a:pt x="101537" y="390525"/>
                  <a:pt x="226790" y="390525"/>
                </a:cubicBezTo>
                <a:close/>
                <a:moveTo>
                  <a:pt x="2741390" y="0"/>
                </a:moveTo>
                <a:lnTo>
                  <a:pt x="4669061" y="0"/>
                </a:lnTo>
                <a:cubicBezTo>
                  <a:pt x="4794314" y="0"/>
                  <a:pt x="4895851" y="101537"/>
                  <a:pt x="4895851" y="226790"/>
                </a:cubicBezTo>
                <a:lnTo>
                  <a:pt x="4895851" y="3899916"/>
                </a:lnTo>
                <a:cubicBezTo>
                  <a:pt x="4895851" y="4025169"/>
                  <a:pt x="4794314" y="4126706"/>
                  <a:pt x="4669061" y="4126706"/>
                </a:cubicBezTo>
                <a:lnTo>
                  <a:pt x="2741390" y="4126706"/>
                </a:lnTo>
                <a:cubicBezTo>
                  <a:pt x="2616137" y="4126706"/>
                  <a:pt x="2514600" y="4025169"/>
                  <a:pt x="2514600" y="3899916"/>
                </a:cubicBezTo>
                <a:lnTo>
                  <a:pt x="2514600" y="226790"/>
                </a:lnTo>
                <a:cubicBezTo>
                  <a:pt x="2514600" y="101537"/>
                  <a:pt x="2616137" y="0"/>
                  <a:pt x="2741390" y="0"/>
                </a:cubicBezTo>
                <a:close/>
              </a:path>
            </a:pathLst>
          </a:custGeom>
          <a:pattFill prst="pct20">
            <a:fgClr>
              <a:schemeClr val="accent1"/>
            </a:fgClr>
            <a:bgClr>
              <a:schemeClr val="bg1"/>
            </a:bgClr>
          </a:pattFill>
        </p:spPr>
        <p:txBody>
          <a:bodyPr wrap="square">
            <a:noAutofit/>
          </a:bodyPr>
          <a:lstStyle/>
          <a:p>
            <a:endParaRPr lang="en-US"/>
          </a:p>
        </p:txBody>
      </p:sp>
    </p:spTree>
    <p:extLst>
      <p:ext uri="{BB962C8B-B14F-4D97-AF65-F5344CB8AC3E}">
        <p14:creationId xmlns:p14="http://schemas.microsoft.com/office/powerpoint/2010/main" val="33391478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fa-IR">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ltLang="fa-IR">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E5A9CBC-8CDF-41E0-B558-AB6187CA2D3E}"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1521717570"/>
      </p:ext>
    </p:extLst>
  </p:cSld>
  <p:clrMapOvr>
    <a:masterClrMapping/>
  </p:clrMapOvr>
  <p:transition spd="slow">
    <p:random/>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fa-IR">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ltLang="fa-IR">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AAD6D1-7B00-46C7-BA73-48EB0939FD75}"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329206768"/>
      </p:ext>
    </p:extLst>
  </p:cSld>
  <p:clrMapOvr>
    <a:masterClrMapping/>
  </p:clrMapOvr>
  <p:transition spd="slow">
    <p:random/>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fa-IR">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ltLang="fa-IR">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61305FF-63F0-4FA9-943E-40E596BCC77D}"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3848453707"/>
      </p:ext>
    </p:extLst>
  </p:cSld>
  <p:clrMapOvr>
    <a:masterClrMapping/>
  </p:clrMapOvr>
  <p:transition spd="slow">
    <p:random/>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ltLang="fa-IR">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ltLang="fa-IR">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AD37DA1-A643-43AA-A6D0-9CC6CBCF2A92}"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2589832385"/>
      </p:ext>
    </p:extLst>
  </p:cSld>
  <p:clrMapOvr>
    <a:masterClrMapping/>
  </p:clrMapOvr>
  <p:transition spd="slow">
    <p:random/>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ltLang="fa-IR">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ltLang="fa-IR">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58371066-71B6-4F13-A77D-1B2EACF86E33}"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2441355797"/>
      </p:ext>
    </p:extLst>
  </p:cSld>
  <p:clrMapOvr>
    <a:masterClrMapping/>
  </p:clrMapOvr>
  <p:transition spd="slow">
    <p:random/>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ltLang="fa-IR">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ltLang="fa-IR">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3DF91A63-A717-48F6-BA86-835BFD115B01}"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2174136469"/>
      </p:ext>
    </p:extLst>
  </p:cSld>
  <p:clrMapOvr>
    <a:masterClrMapping/>
  </p:clrMapOvr>
  <p:transition spd="slow">
    <p:random/>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ltLang="fa-IR">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ltLang="fa-IR">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923DA158-5901-4AB0-A908-672C9FB83E6F}"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1654627507"/>
      </p:ext>
    </p:extLst>
  </p:cSld>
  <p:clrMapOvr>
    <a:masterClrMapping/>
  </p:clrMapOvr>
  <p:transition spd="slow">
    <p:random/>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fa-IR">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ltLang="fa-IR">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F68CCD5-D004-48B8-A72D-7C54A1433556}"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3960720495"/>
      </p:ext>
    </p:extLst>
  </p:cSld>
  <p:clrMapOvr>
    <a:masterClrMapping/>
  </p:clrMapOvr>
  <p:transition spd="slow">
    <p:random/>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fa-IR">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ltLang="fa-IR">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B66D4DD-1BFA-4B76-8667-DC23B9D1B6FF}"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4112791387"/>
      </p:ext>
    </p:extLst>
  </p:cSld>
  <p:clrMapOvr>
    <a:masterClrMapping/>
  </p:clrMapOvr>
  <p:transition spd="slow">
    <p:random/>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fa-IR">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ltLang="fa-IR">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D5A0EEE-926E-4C1D-917C-25F7CC05B0C1}"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40992386"/>
      </p:ext>
    </p:extLst>
  </p:cSld>
  <p:clrMapOvr>
    <a:masterClrMapping/>
  </p:clrMapOvr>
  <p:transition spd="slow">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1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xmlns="" id="{7EE0C536-BC56-44D8-887C-24A801E2E234}"/>
              </a:ext>
            </a:extLst>
          </p:cNvPr>
          <p:cNvSpPr>
            <a:spLocks noGrp="1"/>
          </p:cNvSpPr>
          <p:nvPr>
            <p:ph type="pic" sz="quarter" idx="10"/>
          </p:nvPr>
        </p:nvSpPr>
        <p:spPr>
          <a:xfrm>
            <a:off x="3733800" y="1504951"/>
            <a:ext cx="2838451" cy="4357687"/>
          </a:xfrm>
          <a:prstGeom prst="roundRect">
            <a:avLst/>
          </a:prstGeom>
          <a:pattFill prst="pct20">
            <a:fgClr>
              <a:schemeClr val="accent1"/>
            </a:fgClr>
            <a:bgClr>
              <a:schemeClr val="bg1"/>
            </a:bgClr>
          </a:pattFill>
        </p:spPr>
        <p:txBody>
          <a:bodyPr/>
          <a:lstStyle/>
          <a:p>
            <a:endParaRPr lang="en-US"/>
          </a:p>
        </p:txBody>
      </p:sp>
      <p:sp>
        <p:nvSpPr>
          <p:cNvPr id="3" name="Picture Placeholder 5">
            <a:extLst>
              <a:ext uri="{FF2B5EF4-FFF2-40B4-BE49-F238E27FC236}">
                <a16:creationId xmlns:a16="http://schemas.microsoft.com/office/drawing/2014/main" xmlns="" id="{9C0DC9C6-DBBA-4128-8BDC-6ACCCCE7BCF1}"/>
              </a:ext>
            </a:extLst>
          </p:cNvPr>
          <p:cNvSpPr>
            <a:spLocks noGrp="1"/>
          </p:cNvSpPr>
          <p:nvPr>
            <p:ph type="pic" sz="quarter" idx="11"/>
          </p:nvPr>
        </p:nvSpPr>
        <p:spPr>
          <a:xfrm>
            <a:off x="714375" y="1504951"/>
            <a:ext cx="2838451" cy="4357687"/>
          </a:xfrm>
          <a:prstGeom prst="roundRect">
            <a:avLst/>
          </a:prstGeom>
          <a:pattFill prst="pct20">
            <a:fgClr>
              <a:schemeClr val="accent1"/>
            </a:fgClr>
            <a:bgClr>
              <a:schemeClr val="bg1"/>
            </a:bgClr>
          </a:pattFill>
        </p:spPr>
        <p:txBody>
          <a:bodyPr/>
          <a:lstStyle/>
          <a:p>
            <a:endParaRPr lang="en-US"/>
          </a:p>
        </p:txBody>
      </p:sp>
    </p:spTree>
    <p:extLst>
      <p:ext uri="{BB962C8B-B14F-4D97-AF65-F5344CB8AC3E}">
        <p14:creationId xmlns:p14="http://schemas.microsoft.com/office/powerpoint/2010/main" val="272496029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fa-IR">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ltLang="fa-IR">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74225D8-A77C-4BCA-AC65-7808F82A08E8}"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3751013662"/>
      </p:ext>
    </p:extLst>
  </p:cSld>
  <p:clrMapOvr>
    <a:masterClrMapping/>
  </p:clrMapOvr>
  <p:transition spd="slow">
    <p:random/>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3" name="Date Placeholder 3"/>
          <p:cNvSpPr>
            <a:spLocks noGrp="1"/>
          </p:cNvSpPr>
          <p:nvPr>
            <p:ph type="dt" sz="half" idx="10"/>
          </p:nvPr>
        </p:nvSpPr>
        <p:spPr/>
        <p:txBody>
          <a:bodyPr/>
          <a:lstStyle>
            <a:lvl1pPr>
              <a:defRPr/>
            </a:lvl1pPr>
          </a:lstStyle>
          <a:p>
            <a:pPr>
              <a:defRPr/>
            </a:pPr>
            <a:endParaRPr lang="en-US" altLang="fa-IR">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ltLang="fa-IR">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7B4EB96D-B3D9-479F-A025-5F59DE13D938}"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3724638011"/>
      </p:ext>
    </p:extLst>
  </p:cSld>
  <p:clrMapOvr>
    <a:masterClrMapping/>
  </p:clrMapOvr>
  <p:transition spd="slow">
    <p:random/>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fa-IR"/>
          </a:p>
        </p:txBody>
      </p:sp>
      <p:sp>
        <p:nvSpPr>
          <p:cNvPr id="3" name="Chart Placeholder 2"/>
          <p:cNvSpPr>
            <a:spLocks noGrp="1"/>
          </p:cNvSpPr>
          <p:nvPr>
            <p:ph type="chart" idx="1"/>
          </p:nvPr>
        </p:nvSpPr>
        <p:spPr>
          <a:xfrm>
            <a:off x="609600" y="1600201"/>
            <a:ext cx="10972800" cy="4525963"/>
          </a:xfrm>
        </p:spPr>
        <p:txBody>
          <a:bodyPr rtlCol="0">
            <a:normAutofit/>
          </a:bodyPr>
          <a:lstStyle/>
          <a:p>
            <a:pPr lvl="0"/>
            <a:endParaRPr lang="fa-IR" noProof="0" smtClean="0"/>
          </a:p>
        </p:txBody>
      </p:sp>
      <p:sp>
        <p:nvSpPr>
          <p:cNvPr id="4" name="Date Placeholder 3"/>
          <p:cNvSpPr>
            <a:spLocks noGrp="1"/>
          </p:cNvSpPr>
          <p:nvPr>
            <p:ph type="dt" sz="half" idx="10"/>
          </p:nvPr>
        </p:nvSpPr>
        <p:spPr/>
        <p:txBody>
          <a:bodyPr/>
          <a:lstStyle>
            <a:lvl1pPr>
              <a:defRPr/>
            </a:lvl1pPr>
          </a:lstStyle>
          <a:p>
            <a:pPr>
              <a:defRPr/>
            </a:pPr>
            <a:endParaRPr lang="en-US" altLang="fa-IR">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ltLang="fa-IR">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FDBD166-D7D8-49EC-A983-F149797A8BE3}"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3955136347"/>
      </p:ext>
    </p:extLst>
  </p:cSld>
  <p:clrMapOvr>
    <a:masterClrMapping/>
  </p:clrMapOvr>
  <p:transition spd="slow">
    <p:random/>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fa-IR"/>
          </a:p>
        </p:txBody>
      </p:sp>
      <p:sp>
        <p:nvSpPr>
          <p:cNvPr id="3" name="SmartArt Placeholder 2"/>
          <p:cNvSpPr>
            <a:spLocks noGrp="1"/>
          </p:cNvSpPr>
          <p:nvPr>
            <p:ph type="dgm" idx="1"/>
          </p:nvPr>
        </p:nvSpPr>
        <p:spPr>
          <a:xfrm>
            <a:off x="609600" y="1600201"/>
            <a:ext cx="10972800" cy="4525963"/>
          </a:xfrm>
        </p:spPr>
        <p:txBody>
          <a:bodyPr rtlCol="0">
            <a:normAutofit/>
          </a:bodyPr>
          <a:lstStyle/>
          <a:p>
            <a:pPr lvl="0"/>
            <a:endParaRPr lang="fa-IR" noProof="0" smtClean="0"/>
          </a:p>
        </p:txBody>
      </p:sp>
      <p:sp>
        <p:nvSpPr>
          <p:cNvPr id="4" name="Date Placeholder 3"/>
          <p:cNvSpPr>
            <a:spLocks noGrp="1"/>
          </p:cNvSpPr>
          <p:nvPr>
            <p:ph type="dt" sz="half" idx="10"/>
          </p:nvPr>
        </p:nvSpPr>
        <p:spPr/>
        <p:txBody>
          <a:bodyPr/>
          <a:lstStyle>
            <a:lvl1pPr>
              <a:defRPr/>
            </a:lvl1pPr>
          </a:lstStyle>
          <a:p>
            <a:pPr>
              <a:defRPr/>
            </a:pPr>
            <a:endParaRPr lang="en-US" altLang="fa-IR">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ltLang="fa-IR">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8C7008A-F037-43A7-8692-BA0B84AE5447}"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3478602695"/>
      </p:ext>
    </p:extLst>
  </p:cSld>
  <p:clrMapOvr>
    <a:masterClrMapping/>
  </p:clrMapOvr>
  <p:transition spd="slow">
    <p:random/>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fa-IR"/>
          </a:p>
        </p:txBody>
      </p:sp>
      <p:sp>
        <p:nvSpPr>
          <p:cNvPr id="3" name="Content Placeholder 2"/>
          <p:cNvSpPr>
            <a:spLocks noGrp="1"/>
          </p:cNvSpPr>
          <p:nvPr>
            <p:ph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endParaRPr lang="en-US" altLang="fa-IR">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ltLang="fa-IR">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3F7B65D-CFE1-4601-B09F-126C9FFB2FC4}"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2240522499"/>
      </p:ext>
    </p:extLst>
  </p:cSld>
  <p:clrMapOvr>
    <a:masterClrMapping/>
  </p:clrMapOvr>
  <p:transition spd="slow">
    <p:random/>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endParaRPr lang="en-US" altLang="fa-IR">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ltLang="fa-IR">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1142462-ED54-427A-8025-DCC60DBF6A45}"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3724153447"/>
      </p:ext>
    </p:extLst>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70_Custom Layou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xmlns="" id="{B08A15C4-12FD-4EB0-8B3D-70473BD0AADF}"/>
              </a:ext>
            </a:extLst>
          </p:cNvPr>
          <p:cNvSpPr>
            <a:spLocks noGrp="1"/>
          </p:cNvSpPr>
          <p:nvPr>
            <p:ph type="pic" sz="quarter" idx="12"/>
          </p:nvPr>
        </p:nvSpPr>
        <p:spPr>
          <a:xfrm>
            <a:off x="8477249" y="738941"/>
            <a:ext cx="2838451" cy="2998871"/>
          </a:xfrm>
          <a:prstGeom prst="roundRect">
            <a:avLst>
              <a:gd name="adj" fmla="val 9997"/>
            </a:avLst>
          </a:prstGeom>
          <a:pattFill prst="pct20">
            <a:fgClr>
              <a:schemeClr val="accent1"/>
            </a:fgClr>
            <a:bgClr>
              <a:schemeClr val="bg1"/>
            </a:bgClr>
          </a:pattFill>
        </p:spPr>
        <p:txBody>
          <a:bodyPr/>
          <a:lstStyle/>
          <a:p>
            <a:endParaRPr lang="en-US"/>
          </a:p>
        </p:txBody>
      </p:sp>
      <p:sp>
        <p:nvSpPr>
          <p:cNvPr id="8" name="Picture Placeholder 2">
            <a:extLst>
              <a:ext uri="{FF2B5EF4-FFF2-40B4-BE49-F238E27FC236}">
                <a16:creationId xmlns:a16="http://schemas.microsoft.com/office/drawing/2014/main" xmlns="" id="{23008B88-BD6A-420D-A123-B3A0C0388F00}"/>
              </a:ext>
            </a:extLst>
          </p:cNvPr>
          <p:cNvSpPr>
            <a:spLocks noGrp="1"/>
          </p:cNvSpPr>
          <p:nvPr>
            <p:ph type="pic" sz="quarter" idx="13"/>
          </p:nvPr>
        </p:nvSpPr>
        <p:spPr>
          <a:xfrm>
            <a:off x="5305425" y="738941"/>
            <a:ext cx="2838451" cy="2998871"/>
          </a:xfrm>
          <a:prstGeom prst="roundRect">
            <a:avLst>
              <a:gd name="adj" fmla="val 9997"/>
            </a:avLst>
          </a:prstGeom>
          <a:pattFill prst="pct20">
            <a:fgClr>
              <a:schemeClr val="accent1"/>
            </a:fgClr>
            <a:bgClr>
              <a:schemeClr val="bg1"/>
            </a:bgClr>
          </a:pattFill>
        </p:spPr>
        <p:txBody>
          <a:bodyPr/>
          <a:lstStyle/>
          <a:p>
            <a:endParaRPr lang="en-US"/>
          </a:p>
        </p:txBody>
      </p:sp>
    </p:spTree>
    <p:extLst>
      <p:ext uri="{BB962C8B-B14F-4D97-AF65-F5344CB8AC3E}">
        <p14:creationId xmlns:p14="http://schemas.microsoft.com/office/powerpoint/2010/main" val="565868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1_Custom Layout">
    <p:spTree>
      <p:nvGrpSpPr>
        <p:cNvPr id="1" name=""/>
        <p:cNvGrpSpPr/>
        <p:nvPr/>
      </p:nvGrpSpPr>
      <p:grpSpPr>
        <a:xfrm>
          <a:off x="0" y="0"/>
          <a:ext cx="0" cy="0"/>
          <a:chOff x="0" y="0"/>
          <a:chExt cx="0" cy="0"/>
        </a:xfrm>
      </p:grpSpPr>
      <p:sp>
        <p:nvSpPr>
          <p:cNvPr id="5" name="Picture Placeholder 2">
            <a:extLst>
              <a:ext uri="{FF2B5EF4-FFF2-40B4-BE49-F238E27FC236}">
                <a16:creationId xmlns:a16="http://schemas.microsoft.com/office/drawing/2014/main" xmlns="" id="{C3C7DE4D-996F-419C-AA24-6275D7B4CF8C}"/>
              </a:ext>
            </a:extLst>
          </p:cNvPr>
          <p:cNvSpPr>
            <a:spLocks noGrp="1"/>
          </p:cNvSpPr>
          <p:nvPr>
            <p:ph type="pic" sz="quarter" idx="11"/>
          </p:nvPr>
        </p:nvSpPr>
        <p:spPr>
          <a:xfrm>
            <a:off x="0" y="0"/>
            <a:ext cx="6096000" cy="6858000"/>
          </a:xfrm>
          <a:prstGeom prst="rect">
            <a:avLst/>
          </a:prstGeom>
          <a:pattFill prst="pct20">
            <a:fgClr>
              <a:schemeClr val="accent1"/>
            </a:fgClr>
            <a:bgClr>
              <a:schemeClr val="bg1"/>
            </a:bgClr>
          </a:pattFill>
        </p:spPr>
        <p:txBody>
          <a:bodyPr/>
          <a:lstStyle/>
          <a:p>
            <a:endParaRPr lang="en-US"/>
          </a:p>
        </p:txBody>
      </p:sp>
    </p:spTree>
    <p:extLst>
      <p:ext uri="{BB962C8B-B14F-4D97-AF65-F5344CB8AC3E}">
        <p14:creationId xmlns:p14="http://schemas.microsoft.com/office/powerpoint/2010/main" val="985961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5_Custom Layou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xmlns="" id="{653F6425-E254-42DF-8CEE-05AD77A74DC6}"/>
              </a:ext>
            </a:extLst>
          </p:cNvPr>
          <p:cNvSpPr>
            <a:spLocks noGrp="1"/>
          </p:cNvSpPr>
          <p:nvPr>
            <p:ph type="pic" sz="quarter" idx="11"/>
          </p:nvPr>
        </p:nvSpPr>
        <p:spPr>
          <a:xfrm>
            <a:off x="5876925" y="981075"/>
            <a:ext cx="5400675" cy="4895850"/>
          </a:xfrm>
          <a:prstGeom prst="rect">
            <a:avLst/>
          </a:prstGeom>
          <a:pattFill prst="pct20">
            <a:fgClr>
              <a:schemeClr val="accent1"/>
            </a:fgClr>
            <a:bgClr>
              <a:schemeClr val="bg1"/>
            </a:bgClr>
          </a:pattFill>
        </p:spPr>
        <p:txBody>
          <a:bodyPr/>
          <a:lstStyle/>
          <a:p>
            <a:endParaRPr lang="en-US"/>
          </a:p>
        </p:txBody>
      </p:sp>
    </p:spTree>
    <p:extLst>
      <p:ext uri="{BB962C8B-B14F-4D97-AF65-F5344CB8AC3E}">
        <p14:creationId xmlns:p14="http://schemas.microsoft.com/office/powerpoint/2010/main" val="3866823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9_Custom Layou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xmlns="" id="{1810356B-B2C1-4AE3-B0DE-843FF75BDD1A}"/>
              </a:ext>
            </a:extLst>
          </p:cNvPr>
          <p:cNvSpPr>
            <a:spLocks noGrp="1"/>
          </p:cNvSpPr>
          <p:nvPr>
            <p:ph type="pic" sz="quarter" idx="25"/>
          </p:nvPr>
        </p:nvSpPr>
        <p:spPr>
          <a:xfrm>
            <a:off x="523878" y="2085977"/>
            <a:ext cx="2628900" cy="4772025"/>
          </a:xfrm>
          <a:prstGeom prst="rect">
            <a:avLst/>
          </a:prstGeom>
          <a:pattFill prst="pct20">
            <a:fgClr>
              <a:schemeClr val="accent1"/>
            </a:fgClr>
            <a:bgClr>
              <a:schemeClr val="bg1"/>
            </a:bgClr>
          </a:pattFill>
        </p:spPr>
        <p:txBody>
          <a:bodyPr/>
          <a:lstStyle/>
          <a:p>
            <a:endParaRPr lang="en-ID"/>
          </a:p>
        </p:txBody>
      </p:sp>
      <p:sp>
        <p:nvSpPr>
          <p:cNvPr id="5" name="Picture Placeholder 2">
            <a:extLst>
              <a:ext uri="{FF2B5EF4-FFF2-40B4-BE49-F238E27FC236}">
                <a16:creationId xmlns:a16="http://schemas.microsoft.com/office/drawing/2014/main" xmlns="" id="{BD4C780A-FEA2-4BC7-A31C-26FB87A5A465}"/>
              </a:ext>
            </a:extLst>
          </p:cNvPr>
          <p:cNvSpPr>
            <a:spLocks noGrp="1"/>
          </p:cNvSpPr>
          <p:nvPr>
            <p:ph type="pic" sz="quarter" idx="26"/>
          </p:nvPr>
        </p:nvSpPr>
        <p:spPr>
          <a:xfrm>
            <a:off x="3362327" y="2085977"/>
            <a:ext cx="2628900" cy="4772025"/>
          </a:xfrm>
          <a:prstGeom prst="rect">
            <a:avLst/>
          </a:prstGeom>
          <a:pattFill prst="pct20">
            <a:fgClr>
              <a:schemeClr val="accent1"/>
            </a:fgClr>
            <a:bgClr>
              <a:schemeClr val="bg1"/>
            </a:bgClr>
          </a:pattFill>
        </p:spPr>
        <p:txBody>
          <a:bodyPr/>
          <a:lstStyle/>
          <a:p>
            <a:endParaRPr lang="en-ID"/>
          </a:p>
        </p:txBody>
      </p:sp>
      <p:sp>
        <p:nvSpPr>
          <p:cNvPr id="6" name="Picture Placeholder 2">
            <a:extLst>
              <a:ext uri="{FF2B5EF4-FFF2-40B4-BE49-F238E27FC236}">
                <a16:creationId xmlns:a16="http://schemas.microsoft.com/office/drawing/2014/main" xmlns="" id="{5BD92314-46D6-4570-9834-6E31FB70E8D8}"/>
              </a:ext>
            </a:extLst>
          </p:cNvPr>
          <p:cNvSpPr>
            <a:spLocks noGrp="1"/>
          </p:cNvSpPr>
          <p:nvPr>
            <p:ph type="pic" sz="quarter" idx="27"/>
          </p:nvPr>
        </p:nvSpPr>
        <p:spPr>
          <a:xfrm>
            <a:off x="6200775" y="2085977"/>
            <a:ext cx="2628900" cy="4772025"/>
          </a:xfrm>
          <a:prstGeom prst="rect">
            <a:avLst/>
          </a:prstGeom>
          <a:pattFill prst="pct20">
            <a:fgClr>
              <a:schemeClr val="accent1"/>
            </a:fgClr>
            <a:bgClr>
              <a:schemeClr val="bg1"/>
            </a:bgClr>
          </a:pattFill>
        </p:spPr>
        <p:txBody>
          <a:bodyPr/>
          <a:lstStyle/>
          <a:p>
            <a:endParaRPr lang="en-ID"/>
          </a:p>
        </p:txBody>
      </p:sp>
      <p:sp>
        <p:nvSpPr>
          <p:cNvPr id="7" name="Picture Placeholder 2">
            <a:extLst>
              <a:ext uri="{FF2B5EF4-FFF2-40B4-BE49-F238E27FC236}">
                <a16:creationId xmlns:a16="http://schemas.microsoft.com/office/drawing/2014/main" xmlns="" id="{0669C55B-B876-460F-B07B-DE6BB78EB726}"/>
              </a:ext>
            </a:extLst>
          </p:cNvPr>
          <p:cNvSpPr>
            <a:spLocks noGrp="1"/>
          </p:cNvSpPr>
          <p:nvPr>
            <p:ph type="pic" sz="quarter" idx="28"/>
          </p:nvPr>
        </p:nvSpPr>
        <p:spPr>
          <a:xfrm>
            <a:off x="9039225" y="2085976"/>
            <a:ext cx="2628900" cy="4772025"/>
          </a:xfrm>
          <a:prstGeom prst="rect">
            <a:avLst/>
          </a:prstGeom>
          <a:pattFill prst="pct20">
            <a:fgClr>
              <a:schemeClr val="accent1"/>
            </a:fgClr>
            <a:bgClr>
              <a:schemeClr val="bg1"/>
            </a:bgClr>
          </a:pattFill>
        </p:spPr>
        <p:txBody>
          <a:bodyPr/>
          <a:lstStyle/>
          <a:p>
            <a:endParaRPr lang="en-ID"/>
          </a:p>
        </p:txBody>
      </p:sp>
    </p:spTree>
    <p:extLst>
      <p:ext uri="{BB962C8B-B14F-4D97-AF65-F5344CB8AC3E}">
        <p14:creationId xmlns:p14="http://schemas.microsoft.com/office/powerpoint/2010/main" val="4262719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2_Custom Layout">
    <p:spTree>
      <p:nvGrpSpPr>
        <p:cNvPr id="1" name=""/>
        <p:cNvGrpSpPr/>
        <p:nvPr/>
      </p:nvGrpSpPr>
      <p:grpSpPr>
        <a:xfrm>
          <a:off x="0" y="0"/>
          <a:ext cx="0" cy="0"/>
          <a:chOff x="0" y="0"/>
          <a:chExt cx="0" cy="0"/>
        </a:xfrm>
      </p:grpSpPr>
      <p:sp>
        <p:nvSpPr>
          <p:cNvPr id="16" name="Picture Placeholder 2">
            <a:extLst>
              <a:ext uri="{FF2B5EF4-FFF2-40B4-BE49-F238E27FC236}">
                <a16:creationId xmlns:a16="http://schemas.microsoft.com/office/drawing/2014/main" xmlns="" id="{5223FDD9-D6F7-4B73-8C01-A0EABA4736EF}"/>
              </a:ext>
            </a:extLst>
          </p:cNvPr>
          <p:cNvSpPr>
            <a:spLocks noGrp="1"/>
          </p:cNvSpPr>
          <p:nvPr>
            <p:ph type="pic" sz="quarter" idx="29"/>
          </p:nvPr>
        </p:nvSpPr>
        <p:spPr>
          <a:xfrm>
            <a:off x="6972301" y="0"/>
            <a:ext cx="5219700" cy="6858000"/>
          </a:xfrm>
          <a:prstGeom prst="rect">
            <a:avLst/>
          </a:prstGeom>
          <a:pattFill prst="pct20">
            <a:fgClr>
              <a:schemeClr val="accent1"/>
            </a:fgClr>
            <a:bgClr>
              <a:schemeClr val="bg1"/>
            </a:bgClr>
          </a:pattFill>
        </p:spPr>
        <p:txBody>
          <a:bodyPr/>
          <a:lstStyle/>
          <a:p>
            <a:endParaRPr lang="en-ID"/>
          </a:p>
        </p:txBody>
      </p:sp>
    </p:spTree>
    <p:extLst>
      <p:ext uri="{BB962C8B-B14F-4D97-AF65-F5344CB8AC3E}">
        <p14:creationId xmlns:p14="http://schemas.microsoft.com/office/powerpoint/2010/main" val="426542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theme" Target="../theme/theme2.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slideLayout" Target="../slideLayouts/slideLayout42.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17" Type="http://schemas.openxmlformats.org/officeDocument/2006/relationships/theme" Target="../theme/theme3.xml"/><Relationship Id="rId2" Type="http://schemas.openxmlformats.org/officeDocument/2006/relationships/slideLayout" Target="../slideLayouts/slideLayout31.xml"/><Relationship Id="rId16" Type="http://schemas.openxmlformats.org/officeDocument/2006/relationships/slideLayout" Target="../slideLayouts/slideLayout45.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5" Type="http://schemas.openxmlformats.org/officeDocument/2006/relationships/slideLayout" Target="../slideLayouts/slideLayout4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5738885"/>
      </p:ext>
    </p:extLst>
  </p:cSld>
  <p:clrMap bg1="lt1" tx1="dk1" bg2="lt2" tx2="dk2" accent1="accent1" accent2="accent2" accent3="accent3" accent4="accent4" accent5="accent5" accent6="accent6" hlink="hlink" folHlink="folHlink"/>
  <p:sldLayoutIdLst>
    <p:sldLayoutId id="2147483786" r:id="rId1"/>
    <p:sldLayoutId id="2147483916" r:id="rId2"/>
    <p:sldLayoutId id="2147483897" r:id="rId3"/>
    <p:sldLayoutId id="2147483867" r:id="rId4"/>
    <p:sldLayoutId id="2147483907" r:id="rId5"/>
    <p:sldLayoutId id="2147483908" r:id="rId6"/>
    <p:sldLayoutId id="2147483891" r:id="rId7"/>
    <p:sldLayoutId id="2147483884" r:id="rId8"/>
    <p:sldLayoutId id="2147483902" r:id="rId9"/>
    <p:sldLayoutId id="2147483894" r:id="rId10"/>
    <p:sldLayoutId id="2147483821" r:id="rId11"/>
    <p:sldLayoutId id="2147483838" r:id="rId12"/>
    <p:sldLayoutId id="214748391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1" fontAlgn="base">
              <a:spcBef>
                <a:spcPct val="0"/>
              </a:spcBef>
              <a:spcAft>
                <a:spcPct val="0"/>
              </a:spcAft>
              <a:defRPr/>
            </a:pPr>
            <a:endParaRPr lang="en-US" altLang="fa-IR" b="1">
              <a:solidFill>
                <a:prstClr val="black">
                  <a:tint val="75000"/>
                </a:prstClr>
              </a:solidFill>
              <a:latin typeface="Arial" charset="0"/>
              <a:cs typeface="B Homa" pitchFamily="2" charset="-78"/>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1" fontAlgn="base">
              <a:spcBef>
                <a:spcPct val="0"/>
              </a:spcBef>
              <a:spcAft>
                <a:spcPct val="0"/>
              </a:spcAft>
              <a:defRPr/>
            </a:pPr>
            <a:endParaRPr lang="en-US" altLang="fa-IR" b="1">
              <a:solidFill>
                <a:prstClr val="black">
                  <a:tint val="75000"/>
                </a:prstClr>
              </a:solidFill>
              <a:latin typeface="Arial" charset="0"/>
              <a:cs typeface="B Homa" pitchFamily="2" charset="-78"/>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1" fontAlgn="base">
              <a:spcBef>
                <a:spcPct val="0"/>
              </a:spcBef>
              <a:spcAft>
                <a:spcPct val="0"/>
              </a:spcAft>
              <a:defRPr/>
            </a:pPr>
            <a:fld id="{5CFD5B8E-81BD-4A73-9949-EA3E1EA206F0}" type="slidenum">
              <a:rPr lang="fa-IR" altLang="fa-IR" b="1" smtClean="0">
                <a:solidFill>
                  <a:prstClr val="black">
                    <a:tint val="75000"/>
                  </a:prstClr>
                </a:solidFill>
                <a:latin typeface="Arial" charset="0"/>
                <a:cs typeface="B Homa" pitchFamily="2" charset="-78"/>
              </a:rPr>
              <a:pPr rtl="1" fontAlgn="base">
                <a:spcBef>
                  <a:spcPct val="0"/>
                </a:spcBef>
                <a:spcAft>
                  <a:spcPct val="0"/>
                </a:spcAft>
                <a:defRPr/>
              </a:pPr>
              <a:t>‹#›</a:t>
            </a:fld>
            <a:endParaRPr lang="en-US" altLang="fa-IR" b="1">
              <a:solidFill>
                <a:prstClr val="black">
                  <a:tint val="75000"/>
                </a:prstClr>
              </a:solidFill>
              <a:latin typeface="Arial" charset="0"/>
              <a:cs typeface="B Homa" pitchFamily="2" charset="-78"/>
            </a:endParaRPr>
          </a:p>
        </p:txBody>
      </p:sp>
    </p:spTree>
    <p:extLst>
      <p:ext uri="{BB962C8B-B14F-4D97-AF65-F5344CB8AC3E}">
        <p14:creationId xmlns:p14="http://schemas.microsoft.com/office/powerpoint/2010/main" val="317394438"/>
      </p:ext>
    </p:extLst>
  </p:cSld>
  <p:clrMap bg1="lt1" tx1="dk1" bg2="lt2" tx2="dk2" accent1="accent1" accent2="accent2" accent3="accent3" accent4="accent4" accent5="accent5" accent6="accent6" hlink="hlink" folHlink="folHlink"/>
  <p:sldLayoutIdLst>
    <p:sldLayoutId id="2147483918" r:id="rId1"/>
    <p:sldLayoutId id="2147483919" r:id="rId2"/>
    <p:sldLayoutId id="2147483920" r:id="rId3"/>
    <p:sldLayoutId id="2147483921" r:id="rId4"/>
    <p:sldLayoutId id="2147483922" r:id="rId5"/>
    <p:sldLayoutId id="2147483923" r:id="rId6"/>
    <p:sldLayoutId id="2147483924" r:id="rId7"/>
    <p:sldLayoutId id="2147483925" r:id="rId8"/>
    <p:sldLayoutId id="2147483926" r:id="rId9"/>
    <p:sldLayoutId id="2147483927" r:id="rId10"/>
    <p:sldLayoutId id="2147483928" r:id="rId11"/>
    <p:sldLayoutId id="2147483929" r:id="rId12"/>
    <p:sldLayoutId id="2147483930" r:id="rId13"/>
    <p:sldLayoutId id="2147483931" r:id="rId14"/>
    <p:sldLayoutId id="2147483932" r:id="rId15"/>
    <p:sldLayoutId id="2147483933" r:id="rId16"/>
  </p:sldLayoutIdLst>
  <p:transition spd="slow">
    <p:random/>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614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1" fontAlgn="base">
              <a:spcBef>
                <a:spcPct val="0"/>
              </a:spcBef>
              <a:spcAft>
                <a:spcPct val="0"/>
              </a:spcAft>
              <a:defRPr/>
            </a:pPr>
            <a:endParaRPr lang="en-US" altLang="fa-IR" b="1">
              <a:solidFill>
                <a:prstClr val="black">
                  <a:tint val="75000"/>
                </a:prstClr>
              </a:solidFill>
              <a:latin typeface="Arial" charset="0"/>
              <a:cs typeface="B Homa" pitchFamily="2" charset="-78"/>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1" fontAlgn="base">
              <a:spcBef>
                <a:spcPct val="0"/>
              </a:spcBef>
              <a:spcAft>
                <a:spcPct val="0"/>
              </a:spcAft>
              <a:defRPr/>
            </a:pPr>
            <a:endParaRPr lang="en-US" altLang="fa-IR" b="1">
              <a:solidFill>
                <a:prstClr val="black">
                  <a:tint val="75000"/>
                </a:prstClr>
              </a:solidFill>
              <a:latin typeface="Arial" charset="0"/>
              <a:cs typeface="B Homa" pitchFamily="2" charset="-78"/>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rtl="1" fontAlgn="base">
              <a:spcBef>
                <a:spcPct val="0"/>
              </a:spcBef>
              <a:spcAft>
                <a:spcPct val="0"/>
              </a:spcAft>
              <a:defRPr/>
            </a:pPr>
            <a:fld id="{519D0F54-06D7-417E-A947-FD8390557A5B}" type="slidenum">
              <a:rPr lang="fa-IR" altLang="fa-IR" b="1">
                <a:solidFill>
                  <a:prstClr val="black">
                    <a:tint val="75000"/>
                  </a:prstClr>
                </a:solidFill>
                <a:latin typeface="Arial" charset="0"/>
                <a:cs typeface="B Homa" pitchFamily="2" charset="-78"/>
              </a:rPr>
              <a:pPr rtl="1" fontAlgn="base">
                <a:spcBef>
                  <a:spcPct val="0"/>
                </a:spcBef>
                <a:spcAft>
                  <a:spcPct val="0"/>
                </a:spcAft>
                <a:defRPr/>
              </a:pPr>
              <a:t>‹#›</a:t>
            </a:fld>
            <a:endParaRPr lang="en-US" altLang="fa-IR" b="1">
              <a:solidFill>
                <a:prstClr val="black">
                  <a:tint val="75000"/>
                </a:prstClr>
              </a:solidFill>
              <a:latin typeface="Arial" charset="0"/>
              <a:cs typeface="B Homa" pitchFamily="2" charset="-78"/>
            </a:endParaRPr>
          </a:p>
        </p:txBody>
      </p:sp>
    </p:spTree>
    <p:extLst>
      <p:ext uri="{BB962C8B-B14F-4D97-AF65-F5344CB8AC3E}">
        <p14:creationId xmlns:p14="http://schemas.microsoft.com/office/powerpoint/2010/main" val="2877657214"/>
      </p:ext>
    </p:extLst>
  </p:cSld>
  <p:clrMap bg1="lt1" tx1="dk1" bg2="lt2" tx2="dk2" accent1="accent1" accent2="accent2" accent3="accent3" accent4="accent4" accent5="accent5" accent6="accent6" hlink="hlink" folHlink="folHlink"/>
  <p:sldLayoutIdLst>
    <p:sldLayoutId id="2147483935" r:id="rId1"/>
    <p:sldLayoutId id="2147483936" r:id="rId2"/>
    <p:sldLayoutId id="2147483937" r:id="rId3"/>
    <p:sldLayoutId id="2147483938" r:id="rId4"/>
    <p:sldLayoutId id="2147483939" r:id="rId5"/>
    <p:sldLayoutId id="2147483940" r:id="rId6"/>
    <p:sldLayoutId id="2147483941" r:id="rId7"/>
    <p:sldLayoutId id="2147483942" r:id="rId8"/>
    <p:sldLayoutId id="2147483943" r:id="rId9"/>
    <p:sldLayoutId id="2147483944" r:id="rId10"/>
    <p:sldLayoutId id="2147483945" r:id="rId11"/>
    <p:sldLayoutId id="2147483946" r:id="rId12"/>
    <p:sldLayoutId id="2147483947" r:id="rId13"/>
    <p:sldLayoutId id="2147483948" r:id="rId14"/>
    <p:sldLayoutId id="2147483949" r:id="rId15"/>
    <p:sldLayoutId id="2147483950" r:id="rId16"/>
  </p:sldLayoutIdLst>
  <p:transition spd="slow">
    <p:random/>
  </p:transition>
  <p:timing>
    <p:tnLst>
      <p:par>
        <p:cTn id="1" dur="indefinite" restart="never" nodeType="tmRoot"/>
      </p:par>
    </p:tnLst>
  </p:timing>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1.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pn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8" y="990303"/>
            <a:ext cx="2927853" cy="2179353"/>
            <a:chOff x="1044999" y="1666636"/>
            <a:chExt cx="4947284" cy="3501368"/>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2" cy="103840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1" y="3004750"/>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136330"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endParaRPr lang="en-US" dirty="0"/>
          </a:p>
        </p:txBody>
      </p:sp>
      <p:sp>
        <p:nvSpPr>
          <p:cNvPr id="3" name="Rounded Rectangle 2"/>
          <p:cNvSpPr/>
          <p:nvPr/>
        </p:nvSpPr>
        <p:spPr>
          <a:xfrm>
            <a:off x="0" y="6200386"/>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5"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5"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r"/>
            <a:endParaRPr lang="en-US" dirty="0">
              <a:solidFill>
                <a:schemeClr val="tx1"/>
              </a:solidFill>
              <a:cs typeface="Nasim" panose="00000700000000000000" pitchFamily="2" charset="-78"/>
            </a:endParaRPr>
          </a:p>
        </p:txBody>
      </p:sp>
      <p:sp>
        <p:nvSpPr>
          <p:cNvPr id="4" name="Rounded Rectangle 3"/>
          <p:cNvSpPr/>
          <p:nvPr/>
        </p:nvSpPr>
        <p:spPr>
          <a:xfrm>
            <a:off x="3657600" y="1478207"/>
            <a:ext cx="5085568" cy="1127252"/>
          </a:xfrm>
          <a:prstGeom prst="roundRect">
            <a:avLst/>
          </a:prstGeom>
          <a:solidFill>
            <a:schemeClr val="accent2">
              <a:lumMod val="75000"/>
            </a:schemeClr>
          </a:solidFill>
          <a:scene3d>
            <a:camera prst="orthographicFront"/>
            <a:lightRig rig="threePt" dir="t"/>
          </a:scene3d>
          <a:sp3d>
            <a:bevelT prst="angle"/>
          </a:sp3d>
        </p:spPr>
        <p:style>
          <a:lnRef idx="0">
            <a:schemeClr val="accent4"/>
          </a:lnRef>
          <a:fillRef idx="3">
            <a:schemeClr val="accent4"/>
          </a:fillRef>
          <a:effectRef idx="3">
            <a:schemeClr val="accent4"/>
          </a:effectRef>
          <a:fontRef idx="minor">
            <a:schemeClr val="lt1"/>
          </a:fontRef>
        </p:style>
        <p:txBody>
          <a:bodyPr rtlCol="0" anchor="ctr"/>
          <a:lstStyle/>
          <a:p>
            <a:pPr algn="ctr"/>
            <a:r>
              <a:rPr lang="fa-IR" sz="3600" b="1" dirty="0" smtClean="0">
                <a:cs typeface="B Zar" panose="00000400000000000000" pitchFamily="2" charset="-78"/>
              </a:rPr>
              <a:t>مهارت های مدیران اثربخش</a:t>
            </a:r>
            <a:endParaRPr lang="en-US" sz="3600" b="1" dirty="0">
              <a:cs typeface="B Zar" panose="00000400000000000000" pitchFamily="2" charset="-78"/>
            </a:endParaRPr>
          </a:p>
        </p:txBody>
      </p:sp>
      <p:sp>
        <p:nvSpPr>
          <p:cNvPr id="7" name="Rounded Rectangle 6"/>
          <p:cNvSpPr/>
          <p:nvPr/>
        </p:nvSpPr>
        <p:spPr>
          <a:xfrm>
            <a:off x="2217109" y="3138510"/>
            <a:ext cx="7828767" cy="839243"/>
          </a:xfrm>
          <a:prstGeom prst="roundRect">
            <a:avLst/>
          </a:prstGeom>
          <a:solidFill>
            <a:schemeClr val="accent1">
              <a:lumMod val="60000"/>
              <a:lumOff val="40000"/>
            </a:schemeClr>
          </a:solidFill>
          <a:scene3d>
            <a:camera prst="orthographicFront"/>
            <a:lightRig rig="threePt" dir="t"/>
          </a:scene3d>
          <a:sp3d>
            <a:bevelT prst="angle"/>
          </a:sp3d>
        </p:spPr>
        <p:style>
          <a:lnRef idx="1">
            <a:schemeClr val="accent4"/>
          </a:lnRef>
          <a:fillRef idx="3">
            <a:schemeClr val="accent4"/>
          </a:fillRef>
          <a:effectRef idx="2">
            <a:schemeClr val="accent4"/>
          </a:effectRef>
          <a:fontRef idx="minor">
            <a:schemeClr val="lt1"/>
          </a:fontRef>
        </p:style>
        <p:txBody>
          <a:bodyPr rtlCol="0" anchor="ctr"/>
          <a:lstStyle/>
          <a:p>
            <a:pPr algn="ctr" rtl="1"/>
            <a:r>
              <a:rPr lang="fa-IR" sz="4800" b="1" dirty="0" smtClean="0">
                <a:solidFill>
                  <a:srgbClr val="FF0000"/>
                </a:solidFill>
                <a:cs typeface="B Zar" panose="00000400000000000000" pitchFamily="2" charset="-78"/>
              </a:rPr>
              <a:t>مدیریت و حل تعارضات</a:t>
            </a:r>
            <a:r>
              <a:rPr lang="en-US" sz="4800" b="1" dirty="0" smtClean="0">
                <a:solidFill>
                  <a:srgbClr val="FF0000"/>
                </a:solidFill>
                <a:cs typeface="B Zar" panose="00000400000000000000" pitchFamily="2" charset="-78"/>
              </a:rPr>
              <a:t> </a:t>
            </a:r>
            <a:r>
              <a:rPr lang="fa-IR" sz="4800" b="1" dirty="0">
                <a:solidFill>
                  <a:srgbClr val="FF0000"/>
                </a:solidFill>
                <a:cs typeface="B Zar" panose="00000400000000000000" pitchFamily="2" charset="-78"/>
              </a:rPr>
              <a:t> </a:t>
            </a:r>
            <a:r>
              <a:rPr lang="fa-IR" sz="4800" b="1" dirty="0" smtClean="0">
                <a:solidFill>
                  <a:srgbClr val="FF0000"/>
                </a:solidFill>
                <a:cs typeface="B Zar" panose="00000400000000000000" pitchFamily="2" charset="-78"/>
              </a:rPr>
              <a:t>سازمانی</a:t>
            </a:r>
            <a:endParaRPr lang="en-US" sz="4800" b="1" dirty="0">
              <a:solidFill>
                <a:srgbClr val="FF0000"/>
              </a:solidFill>
              <a:cs typeface="B Zar" panose="00000400000000000000" pitchFamily="2" charset="-78"/>
            </a:endParaRPr>
          </a:p>
        </p:txBody>
      </p:sp>
      <p:sp>
        <p:nvSpPr>
          <p:cNvPr id="8" name="Rounded Rectangle 7"/>
          <p:cNvSpPr/>
          <p:nvPr/>
        </p:nvSpPr>
        <p:spPr>
          <a:xfrm>
            <a:off x="4866363" y="4860101"/>
            <a:ext cx="2567836" cy="613775"/>
          </a:xfrm>
          <a:prstGeom prst="roundRect">
            <a:avLst/>
          </a:prstGeom>
          <a:solidFill>
            <a:schemeClr val="accent2">
              <a:lumMod val="40000"/>
              <a:lumOff val="60000"/>
            </a:schemeClr>
          </a:solidFill>
          <a:scene3d>
            <a:camera prst="orthographicFront"/>
            <a:lightRig rig="threePt" dir="t"/>
          </a:scene3d>
          <a:sp3d>
            <a:bevelT prst="angle"/>
          </a:sp3d>
        </p:spPr>
        <p:style>
          <a:lnRef idx="0">
            <a:schemeClr val="accent4"/>
          </a:lnRef>
          <a:fillRef idx="3">
            <a:schemeClr val="accent4"/>
          </a:fillRef>
          <a:effectRef idx="3">
            <a:schemeClr val="accent4"/>
          </a:effectRef>
          <a:fontRef idx="minor">
            <a:schemeClr val="lt1"/>
          </a:fontRef>
        </p:style>
        <p:txBody>
          <a:bodyPr rtlCol="0" anchor="ctr"/>
          <a:lstStyle/>
          <a:p>
            <a:pPr algn="ctr"/>
            <a:r>
              <a:rPr lang="fa-IR" sz="2800" b="1" dirty="0" smtClean="0">
                <a:solidFill>
                  <a:srgbClr val="FF0000"/>
                </a:solidFill>
                <a:cs typeface="B Zar" panose="00000400000000000000" pitchFamily="2" charset="-78"/>
              </a:rPr>
              <a:t>دکتر رضا برومند</a:t>
            </a:r>
            <a:endParaRPr lang="en-US" sz="2800" b="1" dirty="0">
              <a:solidFill>
                <a:srgbClr val="FF0000"/>
              </a:solidFill>
              <a:cs typeface="B Zar" panose="00000400000000000000" pitchFamily="2" charset="-78"/>
            </a:endParaRPr>
          </a:p>
        </p:txBody>
      </p:sp>
    </p:spTree>
    <p:extLst>
      <p:ext uri="{BB962C8B-B14F-4D97-AF65-F5344CB8AC3E}">
        <p14:creationId xmlns:p14="http://schemas.microsoft.com/office/powerpoint/2010/main" val="8634316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8" y="990303"/>
            <a:ext cx="2927853" cy="2179353"/>
            <a:chOff x="1044999" y="1666636"/>
            <a:chExt cx="4947284" cy="3501368"/>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2" cy="103840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1" y="3004750"/>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7"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lvl="0" algn="r" rtl="1" fontAlgn="base">
              <a:lnSpc>
                <a:spcPct val="200000"/>
              </a:lnSpc>
              <a:spcBef>
                <a:spcPct val="0"/>
              </a:spcBef>
              <a:spcAft>
                <a:spcPct val="0"/>
              </a:spcAft>
              <a:defRPr/>
            </a:pPr>
            <a:r>
              <a:rPr lang="fa-IR" altLang="fa-IR" sz="2800" b="1" dirty="0">
                <a:solidFill>
                  <a:srgbClr val="000000"/>
                </a:solidFill>
                <a:effectLst>
                  <a:outerShdw blurRad="38100" dist="38100" dir="2700000" algn="tl">
                    <a:srgbClr val="C0C0C0"/>
                  </a:outerShdw>
                </a:effectLst>
                <a:latin typeface="Arial" pitchFamily="34" charset="0"/>
                <a:cs typeface="B Zar" panose="00000400000000000000" pitchFamily="2" charset="-78"/>
              </a:rPr>
              <a:t>همانطور که در شكل  ديده </a:t>
            </a:r>
            <a:r>
              <a:rPr lang="fa-IR" altLang="fa-IR" sz="2800" b="1" dirty="0" smtClean="0">
                <a:solidFill>
                  <a:srgbClr val="000000"/>
                </a:solidFill>
                <a:effectLst>
                  <a:outerShdw blurRad="38100" dist="38100" dir="2700000" algn="tl">
                    <a:srgbClr val="C0C0C0"/>
                  </a:outerShdw>
                </a:effectLst>
                <a:latin typeface="Arial" pitchFamily="34" charset="0"/>
                <a:cs typeface="B Zar" panose="00000400000000000000" pitchFamily="2" charset="-78"/>
              </a:rPr>
              <a:t>مي شود </a:t>
            </a:r>
            <a:r>
              <a:rPr lang="fa-IR" altLang="fa-IR" sz="2800" b="1" dirty="0">
                <a:solidFill>
                  <a:srgbClr val="000000"/>
                </a:solidFill>
                <a:effectLst>
                  <a:outerShdw blurRad="38100" dist="38100" dir="2700000" algn="tl">
                    <a:srgbClr val="C0C0C0"/>
                  </a:outerShdw>
                </a:effectLst>
                <a:latin typeface="Arial" pitchFamily="34" charset="0"/>
                <a:cs typeface="B Zar" panose="00000400000000000000" pitchFamily="2" charset="-78"/>
              </a:rPr>
              <a:t>به سطح تعارض سه موقعيت الف ، ب وج وجود دارد كه </a:t>
            </a:r>
            <a:r>
              <a:rPr lang="fa-IR" altLang="fa-IR" sz="2800" b="1" dirty="0" smtClean="0">
                <a:solidFill>
                  <a:srgbClr val="000000"/>
                </a:solidFill>
                <a:effectLst>
                  <a:outerShdw blurRad="38100" dist="38100" dir="2700000" algn="tl">
                    <a:srgbClr val="C0C0C0"/>
                  </a:outerShdw>
                </a:effectLst>
                <a:latin typeface="Arial" pitchFamily="34" charset="0"/>
                <a:cs typeface="B Zar" panose="00000400000000000000" pitchFamily="2" charset="-78"/>
              </a:rPr>
              <a:t>بالاترين </a:t>
            </a:r>
            <a:r>
              <a:rPr lang="fa-IR" altLang="fa-IR" sz="2800" b="1" dirty="0">
                <a:solidFill>
                  <a:srgbClr val="000000"/>
                </a:solidFill>
                <a:effectLst>
                  <a:outerShdw blurRad="38100" dist="38100" dir="2700000" algn="tl">
                    <a:srgbClr val="C0C0C0"/>
                  </a:outerShdw>
                </a:effectLst>
                <a:latin typeface="Arial" pitchFamily="34" charset="0"/>
                <a:cs typeface="B Zar" panose="00000400000000000000" pitchFamily="2" charset="-78"/>
              </a:rPr>
              <a:t>عملكرد در موقعيت ب </a:t>
            </a:r>
            <a:r>
              <a:rPr lang="fa-IR" altLang="fa-IR" sz="2800" b="1" dirty="0" smtClean="0">
                <a:solidFill>
                  <a:srgbClr val="000000"/>
                </a:solidFill>
                <a:effectLst>
                  <a:outerShdw blurRad="38100" dist="38100" dir="2700000" algn="tl">
                    <a:srgbClr val="C0C0C0"/>
                  </a:outerShdw>
                </a:effectLst>
                <a:latin typeface="Arial" pitchFamily="34" charset="0"/>
                <a:cs typeface="B Zar" panose="00000400000000000000" pitchFamily="2" charset="-78"/>
              </a:rPr>
              <a:t>مي باشد</a:t>
            </a:r>
            <a:r>
              <a:rPr lang="fa-IR" altLang="fa-IR" sz="2800" b="1" dirty="0">
                <a:solidFill>
                  <a:srgbClr val="000000"/>
                </a:solidFill>
                <a:effectLst>
                  <a:outerShdw blurRad="38100" dist="38100" dir="2700000" algn="tl">
                    <a:srgbClr val="C0C0C0"/>
                  </a:outerShdw>
                </a:effectLst>
                <a:latin typeface="Arial" pitchFamily="34" charset="0"/>
                <a:cs typeface="B Zar" panose="00000400000000000000" pitchFamily="2" charset="-78"/>
              </a:rPr>
              <a:t>.  </a:t>
            </a:r>
            <a:endParaRPr lang="fa-IR" altLang="fa-IR" sz="2800" b="1" dirty="0" smtClean="0">
              <a:solidFill>
                <a:srgbClr val="000000"/>
              </a:solidFill>
              <a:effectLst>
                <a:outerShdw blurRad="38100" dist="38100" dir="2700000" algn="tl">
                  <a:srgbClr val="C0C0C0"/>
                </a:outerShdw>
              </a:effectLst>
              <a:latin typeface="Arial" pitchFamily="34" charset="0"/>
              <a:cs typeface="B Zar" panose="00000400000000000000" pitchFamily="2" charset="-78"/>
            </a:endParaRPr>
          </a:p>
          <a:p>
            <a:pPr lvl="0" algn="r" rtl="1" fontAlgn="base">
              <a:lnSpc>
                <a:spcPct val="200000"/>
              </a:lnSpc>
              <a:spcBef>
                <a:spcPct val="0"/>
              </a:spcBef>
              <a:spcAft>
                <a:spcPct val="0"/>
              </a:spcAft>
              <a:defRPr/>
            </a:pPr>
            <a:r>
              <a:rPr lang="fa-IR" altLang="fa-IR" sz="2800" b="1" dirty="0" smtClean="0">
                <a:solidFill>
                  <a:srgbClr val="000000"/>
                </a:solidFill>
                <a:effectLst>
                  <a:outerShdw blurRad="38100" dist="38100" dir="2700000" algn="tl">
                    <a:srgbClr val="C0C0C0"/>
                  </a:outerShdw>
                </a:effectLst>
                <a:latin typeface="Arial" pitchFamily="34" charset="0"/>
                <a:cs typeface="B Zar" panose="00000400000000000000" pitchFamily="2" charset="-78"/>
              </a:rPr>
              <a:t>در </a:t>
            </a:r>
            <a:r>
              <a:rPr lang="fa-IR" altLang="fa-IR" sz="2800" b="1" dirty="0">
                <a:solidFill>
                  <a:srgbClr val="000000"/>
                </a:solidFill>
                <a:effectLst>
                  <a:outerShdw blurRad="38100" dist="38100" dir="2700000" algn="tl">
                    <a:srgbClr val="C0C0C0"/>
                  </a:outerShdw>
                </a:effectLst>
                <a:latin typeface="Arial" pitchFamily="34" charset="0"/>
                <a:cs typeface="B Zar" panose="00000400000000000000" pitchFamily="2" charset="-78"/>
              </a:rPr>
              <a:t>موقعيت الف سطح تعارض پايين ، لذا </a:t>
            </a:r>
            <a:r>
              <a:rPr lang="fa-IR" altLang="fa-IR" sz="2800" b="1" dirty="0" smtClean="0">
                <a:solidFill>
                  <a:srgbClr val="000000"/>
                </a:solidFill>
                <a:effectLst>
                  <a:outerShdw blurRad="38100" dist="38100" dir="2700000" algn="tl">
                    <a:srgbClr val="C0C0C0"/>
                  </a:outerShdw>
                </a:effectLst>
                <a:latin typeface="Arial" pitchFamily="34" charset="0"/>
                <a:cs typeface="B Zar" panose="00000400000000000000" pitchFamily="2" charset="-78"/>
              </a:rPr>
              <a:t>تعارض  </a:t>
            </a:r>
            <a:r>
              <a:rPr lang="fa-IR" altLang="fa-IR" sz="2800" b="1" dirty="0">
                <a:solidFill>
                  <a:srgbClr val="000000"/>
                </a:solidFill>
                <a:effectLst>
                  <a:outerShdw blurRad="38100" dist="38100" dir="2700000" algn="tl">
                    <a:srgbClr val="C0C0C0"/>
                  </a:outerShdw>
                </a:effectLst>
                <a:latin typeface="Arial" pitchFamily="34" charset="0"/>
                <a:cs typeface="B Zar" panose="00000400000000000000" pitchFamily="2" charset="-78"/>
              </a:rPr>
              <a:t>از نوع غير كاركردي و به تبع آن نتيجه عملكرد (فرد ، واحد يا سازمان ) پايين است. </a:t>
            </a:r>
            <a:endParaRPr lang="en-US" sz="2400" b="1" dirty="0">
              <a:cs typeface="B Zar" panose="00000400000000000000" pitchFamily="2" charset="-78"/>
            </a:endParaRPr>
          </a:p>
        </p:txBody>
      </p:sp>
      <p:sp>
        <p:nvSpPr>
          <p:cNvPr id="3" name="Rounded Rectangle 2"/>
          <p:cNvSpPr/>
          <p:nvPr/>
        </p:nvSpPr>
        <p:spPr>
          <a:xfrm>
            <a:off x="0" y="6200386"/>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5"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5"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lvl="0" algn="ctr" rtl="1" fontAlgn="base">
              <a:spcBef>
                <a:spcPct val="50000"/>
              </a:spcBef>
              <a:spcAft>
                <a:spcPct val="0"/>
              </a:spcAft>
              <a:defRPr/>
            </a:pPr>
            <a:r>
              <a:rPr lang="fa-IR" altLang="fa-IR" sz="3600" dirty="0">
                <a:solidFill>
                  <a:srgbClr val="C00000"/>
                </a:solidFill>
                <a:effectLst>
                  <a:outerShdw blurRad="38100" dist="38100" dir="2700000" algn="tl">
                    <a:srgbClr val="000000"/>
                  </a:outerShdw>
                </a:effectLst>
                <a:latin typeface="Arial" pitchFamily="34" charset="0"/>
                <a:cs typeface="B Titr" pitchFamily="2" charset="-78"/>
              </a:rPr>
              <a:t>رابطه تعارض و وعملكرد</a:t>
            </a:r>
            <a:endParaRPr lang="en-US" altLang="fa-IR" sz="3600" dirty="0">
              <a:solidFill>
                <a:srgbClr val="C00000"/>
              </a:solidFill>
              <a:effectLst>
                <a:outerShdw blurRad="38100" dist="38100" dir="2700000" algn="tl">
                  <a:srgbClr val="000000"/>
                </a:outerShdw>
              </a:effectLst>
              <a:latin typeface="Arial" pitchFamily="34" charset="0"/>
              <a:cs typeface="B Titr" pitchFamily="2" charset="-78"/>
            </a:endParaRPr>
          </a:p>
        </p:txBody>
      </p:sp>
    </p:spTree>
    <p:extLst>
      <p:ext uri="{BB962C8B-B14F-4D97-AF65-F5344CB8AC3E}">
        <p14:creationId xmlns:p14="http://schemas.microsoft.com/office/powerpoint/2010/main" val="17138729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8" y="990303"/>
            <a:ext cx="2927853" cy="2179353"/>
            <a:chOff x="1044999" y="1666636"/>
            <a:chExt cx="4947284" cy="3501368"/>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2" cy="103840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1" y="3004750"/>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7"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lvl="0" algn="r" rtl="1" fontAlgn="base">
              <a:lnSpc>
                <a:spcPct val="200000"/>
              </a:lnSpc>
              <a:spcBef>
                <a:spcPct val="0"/>
              </a:spcBef>
              <a:spcAft>
                <a:spcPct val="0"/>
              </a:spcAft>
              <a:defRPr/>
            </a:pPr>
            <a:r>
              <a:rPr lang="fa-IR" altLang="fa-IR" sz="2800" b="1" dirty="0" smtClean="0">
                <a:solidFill>
                  <a:srgbClr val="000000"/>
                </a:solidFill>
                <a:effectLst>
                  <a:outerShdw blurRad="38100" dist="38100" dir="2700000" algn="tl">
                    <a:srgbClr val="C0C0C0"/>
                  </a:outerShdw>
                </a:effectLst>
                <a:latin typeface="Arial" pitchFamily="34" charset="0"/>
                <a:cs typeface="B Zar" panose="00000400000000000000" pitchFamily="2" charset="-78"/>
              </a:rPr>
              <a:t>ويژگيهاي  </a:t>
            </a:r>
            <a:r>
              <a:rPr lang="fa-IR" altLang="fa-IR" sz="2800" b="1" dirty="0">
                <a:solidFill>
                  <a:srgbClr val="000000"/>
                </a:solidFill>
                <a:effectLst>
                  <a:outerShdw blurRad="38100" dist="38100" dir="2700000" algn="tl">
                    <a:srgbClr val="C0C0C0"/>
                  </a:outerShdw>
                </a:effectLst>
                <a:latin typeface="Arial" pitchFamily="34" charset="0"/>
                <a:cs typeface="B Zar" panose="00000400000000000000" pitchFamily="2" charset="-78"/>
              </a:rPr>
              <a:t>اين موقعيت بي تفاوتي ، منفعل بودن در مقابل تغيير، كسلي و فقدان ايده هاي جديد </a:t>
            </a:r>
            <a:r>
              <a:rPr lang="fa-IR" altLang="fa-IR" sz="2800" b="1" dirty="0" smtClean="0">
                <a:solidFill>
                  <a:srgbClr val="000000"/>
                </a:solidFill>
                <a:effectLst>
                  <a:outerShdw blurRad="38100" dist="38100" dir="2700000" algn="tl">
                    <a:srgbClr val="C0C0C0"/>
                  </a:outerShdw>
                </a:effectLst>
                <a:latin typeface="Arial" pitchFamily="34" charset="0"/>
                <a:cs typeface="B Zar" panose="00000400000000000000" pitchFamily="2" charset="-78"/>
              </a:rPr>
              <a:t>مي باشد</a:t>
            </a:r>
            <a:endParaRPr lang="fa-IR" altLang="fa-IR" sz="2800" b="1" dirty="0">
              <a:solidFill>
                <a:srgbClr val="000000"/>
              </a:solidFill>
              <a:effectLst>
                <a:outerShdw blurRad="38100" dist="38100" dir="2700000" algn="tl">
                  <a:srgbClr val="C0C0C0"/>
                </a:outerShdw>
              </a:effectLst>
              <a:latin typeface="Arial" pitchFamily="34" charset="0"/>
              <a:cs typeface="B Zar" panose="00000400000000000000" pitchFamily="2" charset="-78"/>
            </a:endParaRPr>
          </a:p>
          <a:p>
            <a:pPr lvl="0" algn="r" rtl="1" fontAlgn="base">
              <a:lnSpc>
                <a:spcPct val="200000"/>
              </a:lnSpc>
              <a:spcBef>
                <a:spcPct val="0"/>
              </a:spcBef>
              <a:spcAft>
                <a:spcPct val="0"/>
              </a:spcAft>
              <a:defRPr/>
            </a:pPr>
            <a:r>
              <a:rPr lang="fa-IR" altLang="fa-IR" sz="2800" b="1" dirty="0">
                <a:solidFill>
                  <a:srgbClr val="000000"/>
                </a:solidFill>
                <a:effectLst>
                  <a:outerShdw blurRad="38100" dist="38100" dir="2700000" algn="tl">
                    <a:srgbClr val="C0C0C0"/>
                  </a:outerShdw>
                </a:effectLst>
                <a:latin typeface="Arial" pitchFamily="34" charset="0"/>
                <a:cs typeface="B Zar" panose="00000400000000000000" pitchFamily="2" charset="-78"/>
              </a:rPr>
              <a:t> در موقعيت ج نيز كه تعارض در سطح بالايي قرار دارد ، عملكرد در سطح پايين و تعارض از نوع </a:t>
            </a:r>
            <a:r>
              <a:rPr lang="fa-IR" altLang="fa-IR" sz="2800" b="1" dirty="0" smtClean="0">
                <a:solidFill>
                  <a:srgbClr val="000000"/>
                </a:solidFill>
                <a:effectLst>
                  <a:outerShdw blurRad="38100" dist="38100" dir="2700000" algn="tl">
                    <a:srgbClr val="C0C0C0"/>
                  </a:outerShdw>
                </a:effectLst>
                <a:latin typeface="Arial" pitchFamily="34" charset="0"/>
                <a:cs typeface="B Zar" panose="00000400000000000000" pitchFamily="2" charset="-78"/>
              </a:rPr>
              <a:t>غيركاركردي </a:t>
            </a:r>
            <a:r>
              <a:rPr lang="fa-IR" altLang="fa-IR" sz="2800" b="1" dirty="0">
                <a:solidFill>
                  <a:srgbClr val="000000"/>
                </a:solidFill>
                <a:effectLst>
                  <a:outerShdw blurRad="38100" dist="38100" dir="2700000" algn="tl">
                    <a:srgbClr val="C0C0C0"/>
                  </a:outerShdw>
                </a:effectLst>
                <a:latin typeface="Arial" pitchFamily="34" charset="0"/>
                <a:cs typeface="B Zar" panose="00000400000000000000" pitchFamily="2" charset="-78"/>
              </a:rPr>
              <a:t>است ، ويژگي هاي اين موقعيت گسيختگي ، عدم همكاري و هرج و مرج مي باشد .  </a:t>
            </a:r>
          </a:p>
        </p:txBody>
      </p:sp>
      <p:sp>
        <p:nvSpPr>
          <p:cNvPr id="3" name="Rounded Rectangle 2"/>
          <p:cNvSpPr/>
          <p:nvPr/>
        </p:nvSpPr>
        <p:spPr>
          <a:xfrm>
            <a:off x="0" y="6200386"/>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5"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5"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lvl="0" algn="ctr" rtl="1" fontAlgn="base">
              <a:spcBef>
                <a:spcPct val="50000"/>
              </a:spcBef>
              <a:spcAft>
                <a:spcPct val="0"/>
              </a:spcAft>
              <a:defRPr/>
            </a:pPr>
            <a:r>
              <a:rPr lang="fa-IR" altLang="fa-IR" sz="3600" dirty="0">
                <a:solidFill>
                  <a:srgbClr val="C00000"/>
                </a:solidFill>
                <a:effectLst>
                  <a:outerShdw blurRad="38100" dist="38100" dir="2700000" algn="tl">
                    <a:srgbClr val="000000"/>
                  </a:outerShdw>
                </a:effectLst>
                <a:latin typeface="Arial" pitchFamily="34" charset="0"/>
                <a:cs typeface="B Titr" pitchFamily="2" charset="-78"/>
              </a:rPr>
              <a:t>رابطه تعارض و وعملكرد</a:t>
            </a:r>
            <a:endParaRPr lang="en-US" altLang="fa-IR" sz="3600" dirty="0">
              <a:solidFill>
                <a:srgbClr val="C00000"/>
              </a:solidFill>
              <a:effectLst>
                <a:outerShdw blurRad="38100" dist="38100" dir="2700000" algn="tl">
                  <a:srgbClr val="000000"/>
                </a:outerShdw>
              </a:effectLst>
              <a:latin typeface="Arial" pitchFamily="34" charset="0"/>
              <a:cs typeface="B Titr" pitchFamily="2" charset="-78"/>
            </a:endParaRPr>
          </a:p>
        </p:txBody>
      </p:sp>
    </p:spTree>
    <p:extLst>
      <p:ext uri="{BB962C8B-B14F-4D97-AF65-F5344CB8AC3E}">
        <p14:creationId xmlns:p14="http://schemas.microsoft.com/office/powerpoint/2010/main" val="8212293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8" y="990303"/>
            <a:ext cx="2927853" cy="2179353"/>
            <a:chOff x="1044999" y="1666636"/>
            <a:chExt cx="4947284" cy="3501368"/>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2" cy="103840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1" y="3004750"/>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7"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lvl="0" algn="r" rtl="1" fontAlgn="base">
              <a:lnSpc>
                <a:spcPct val="200000"/>
              </a:lnSpc>
              <a:spcBef>
                <a:spcPct val="0"/>
              </a:spcBef>
              <a:spcAft>
                <a:spcPct val="0"/>
              </a:spcAft>
              <a:defRPr/>
            </a:pPr>
            <a:r>
              <a:rPr lang="fa-IR" altLang="fa-IR" sz="3200" b="1" dirty="0">
                <a:solidFill>
                  <a:srgbClr val="000000"/>
                </a:solidFill>
                <a:effectLst>
                  <a:outerShdw blurRad="38100" dist="38100" dir="2700000" algn="tl">
                    <a:srgbClr val="C0C0C0"/>
                  </a:outerShdw>
                </a:effectLst>
                <a:latin typeface="Arial" pitchFamily="34" charset="0"/>
                <a:cs typeface="B Zar" panose="00000400000000000000" pitchFamily="2" charset="-78"/>
              </a:rPr>
              <a:t>تنها موقعيتي كه تعارض از نوع كاركردي است موقعيت ب مي باشد كه تعارض در حد بهينه </a:t>
            </a:r>
            <a:r>
              <a:rPr lang="fa-IR" altLang="fa-IR" sz="3200" b="1" dirty="0" smtClean="0">
                <a:solidFill>
                  <a:srgbClr val="000000"/>
                </a:solidFill>
                <a:effectLst>
                  <a:outerShdw blurRad="38100" dist="38100" dir="2700000" algn="tl">
                    <a:srgbClr val="C0C0C0"/>
                  </a:outerShdw>
                </a:effectLst>
                <a:latin typeface="Arial" pitchFamily="34" charset="0"/>
                <a:cs typeface="B Zar" panose="00000400000000000000" pitchFamily="2" charset="-78"/>
              </a:rPr>
              <a:t>و </a:t>
            </a:r>
            <a:r>
              <a:rPr lang="fa-IR" altLang="fa-IR" sz="3200" b="1" dirty="0">
                <a:solidFill>
                  <a:srgbClr val="000000"/>
                </a:solidFill>
                <a:effectLst>
                  <a:outerShdw blurRad="38100" dist="38100" dir="2700000" algn="tl">
                    <a:srgbClr val="C0C0C0"/>
                  </a:outerShdw>
                </a:effectLst>
                <a:latin typeface="Arial" pitchFamily="34" charset="0"/>
                <a:cs typeface="B Zar" panose="00000400000000000000" pitchFamily="2" charset="-78"/>
              </a:rPr>
              <a:t>عملكرد در سطح بالايي قرار دارد ، از </a:t>
            </a:r>
            <a:r>
              <a:rPr lang="fa-IR" altLang="fa-IR" sz="3200" b="1" dirty="0" smtClean="0">
                <a:solidFill>
                  <a:srgbClr val="000000"/>
                </a:solidFill>
                <a:effectLst>
                  <a:outerShdw blurRad="38100" dist="38100" dir="2700000" algn="tl">
                    <a:srgbClr val="C0C0C0"/>
                  </a:outerShdw>
                </a:effectLst>
                <a:latin typeface="Arial" pitchFamily="34" charset="0"/>
                <a:cs typeface="B Zar" panose="00000400000000000000" pitchFamily="2" charset="-78"/>
              </a:rPr>
              <a:t>ويژگي هاي </a:t>
            </a:r>
            <a:r>
              <a:rPr lang="fa-IR" altLang="fa-IR" sz="3200" b="1" dirty="0">
                <a:solidFill>
                  <a:srgbClr val="000000"/>
                </a:solidFill>
                <a:effectLst>
                  <a:outerShdw blurRad="38100" dist="38100" dir="2700000" algn="tl">
                    <a:srgbClr val="C0C0C0"/>
                  </a:outerShdw>
                </a:effectLst>
                <a:latin typeface="Arial" pitchFamily="34" charset="0"/>
                <a:cs typeface="B Zar" panose="00000400000000000000" pitchFamily="2" charset="-78"/>
              </a:rPr>
              <a:t>اين موقعيت توانمندي بالا، نوآوري ، ابتكار و </a:t>
            </a:r>
            <a:r>
              <a:rPr lang="fa-IR" altLang="fa-IR" sz="3200" b="1" dirty="0" smtClean="0">
                <a:solidFill>
                  <a:srgbClr val="000000"/>
                </a:solidFill>
                <a:effectLst>
                  <a:outerShdw blurRad="38100" dist="38100" dir="2700000" algn="tl">
                    <a:srgbClr val="C0C0C0"/>
                  </a:outerShdw>
                </a:effectLst>
                <a:latin typeface="Arial" pitchFamily="34" charset="0"/>
                <a:cs typeface="B Zar" panose="00000400000000000000" pitchFamily="2" charset="-78"/>
              </a:rPr>
              <a:t>انتقاد </a:t>
            </a:r>
            <a:r>
              <a:rPr lang="fa-IR" altLang="fa-IR" sz="3200" b="1" dirty="0">
                <a:solidFill>
                  <a:srgbClr val="000000"/>
                </a:solidFill>
                <a:effectLst>
                  <a:outerShdw blurRad="38100" dist="38100" dir="2700000" algn="tl">
                    <a:srgbClr val="C0C0C0"/>
                  </a:outerShdw>
                </a:effectLst>
                <a:latin typeface="Arial" pitchFamily="34" charset="0"/>
                <a:cs typeface="B Zar" panose="00000400000000000000" pitchFamily="2" charset="-78"/>
              </a:rPr>
              <a:t>از خود </a:t>
            </a:r>
            <a:r>
              <a:rPr lang="fa-IR" altLang="fa-IR" sz="3200" b="1" dirty="0" smtClean="0">
                <a:solidFill>
                  <a:srgbClr val="000000"/>
                </a:solidFill>
                <a:effectLst>
                  <a:outerShdw blurRad="38100" dist="38100" dir="2700000" algn="tl">
                    <a:srgbClr val="C0C0C0"/>
                  </a:outerShdw>
                </a:effectLst>
                <a:latin typeface="Arial" pitchFamily="34" charset="0"/>
                <a:cs typeface="B Zar" panose="00000400000000000000" pitchFamily="2" charset="-78"/>
              </a:rPr>
              <a:t>مي باشد</a:t>
            </a:r>
            <a:r>
              <a:rPr lang="fa-IR" altLang="fa-IR" sz="3200" b="1" dirty="0">
                <a:solidFill>
                  <a:srgbClr val="000000"/>
                </a:solidFill>
                <a:effectLst>
                  <a:outerShdw blurRad="38100" dist="38100" dir="2700000" algn="tl">
                    <a:srgbClr val="C0C0C0"/>
                  </a:outerShdw>
                </a:effectLst>
                <a:latin typeface="Arial" pitchFamily="34" charset="0"/>
                <a:cs typeface="B Zar" panose="00000400000000000000" pitchFamily="2" charset="-78"/>
              </a:rPr>
              <a:t>.</a:t>
            </a:r>
            <a:endParaRPr lang="en-US" altLang="fa-IR" sz="3200" b="1" dirty="0">
              <a:solidFill>
                <a:srgbClr val="000000"/>
              </a:solidFill>
              <a:effectLst>
                <a:outerShdw blurRad="38100" dist="38100" dir="2700000" algn="tl">
                  <a:srgbClr val="C0C0C0"/>
                </a:outerShdw>
              </a:effectLst>
              <a:latin typeface="Arial" pitchFamily="34" charset="0"/>
              <a:cs typeface="B Zar" panose="00000400000000000000" pitchFamily="2" charset="-78"/>
            </a:endParaRPr>
          </a:p>
        </p:txBody>
      </p:sp>
      <p:sp>
        <p:nvSpPr>
          <p:cNvPr id="3" name="Rounded Rectangle 2"/>
          <p:cNvSpPr/>
          <p:nvPr/>
        </p:nvSpPr>
        <p:spPr>
          <a:xfrm>
            <a:off x="0" y="6200386"/>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5"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5"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lvl="0" algn="ctr" rtl="1" fontAlgn="base">
              <a:spcBef>
                <a:spcPct val="50000"/>
              </a:spcBef>
              <a:spcAft>
                <a:spcPct val="0"/>
              </a:spcAft>
              <a:defRPr/>
            </a:pPr>
            <a:r>
              <a:rPr lang="fa-IR" altLang="fa-IR" sz="3600" dirty="0">
                <a:solidFill>
                  <a:srgbClr val="C00000"/>
                </a:solidFill>
                <a:effectLst>
                  <a:outerShdw blurRad="38100" dist="38100" dir="2700000" algn="tl">
                    <a:srgbClr val="000000"/>
                  </a:outerShdw>
                </a:effectLst>
                <a:latin typeface="Arial" pitchFamily="34" charset="0"/>
                <a:cs typeface="B Titr" pitchFamily="2" charset="-78"/>
              </a:rPr>
              <a:t>رابطه تعارض و وعملكرد</a:t>
            </a:r>
            <a:endParaRPr lang="en-US" altLang="fa-IR" sz="3600" dirty="0">
              <a:solidFill>
                <a:srgbClr val="C00000"/>
              </a:solidFill>
              <a:effectLst>
                <a:outerShdw blurRad="38100" dist="38100" dir="2700000" algn="tl">
                  <a:srgbClr val="000000"/>
                </a:outerShdw>
              </a:effectLst>
              <a:latin typeface="Arial" pitchFamily="34" charset="0"/>
              <a:cs typeface="B Titr" pitchFamily="2" charset="-78"/>
            </a:endParaRPr>
          </a:p>
        </p:txBody>
      </p:sp>
    </p:spTree>
    <p:extLst>
      <p:ext uri="{BB962C8B-B14F-4D97-AF65-F5344CB8AC3E}">
        <p14:creationId xmlns:p14="http://schemas.microsoft.com/office/powerpoint/2010/main" val="17138729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8" y="990303"/>
            <a:ext cx="2927853" cy="2179353"/>
            <a:chOff x="1044999" y="1666636"/>
            <a:chExt cx="4947284" cy="3501368"/>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2" cy="103840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1" y="3004750"/>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7"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lvl="0" algn="r" rtl="1" fontAlgn="base">
              <a:lnSpc>
                <a:spcPct val="150000"/>
              </a:lnSpc>
              <a:spcBef>
                <a:spcPct val="0"/>
              </a:spcBef>
              <a:spcAft>
                <a:spcPct val="0"/>
              </a:spcAft>
            </a:pPr>
            <a:r>
              <a:rPr lang="fa-IR" altLang="fa-IR" sz="3200" b="1" dirty="0">
                <a:solidFill>
                  <a:srgbClr val="000000"/>
                </a:solidFill>
                <a:latin typeface="Arial" charset="0"/>
                <a:cs typeface="B Zar" panose="00000400000000000000" pitchFamily="2" charset="-78"/>
              </a:rPr>
              <a:t>منتج به تبیین مسائل و مشکلات شود.</a:t>
            </a:r>
          </a:p>
          <a:p>
            <a:pPr lvl="0" algn="r" rtl="1" fontAlgn="base">
              <a:lnSpc>
                <a:spcPct val="150000"/>
              </a:lnSpc>
              <a:spcBef>
                <a:spcPct val="0"/>
              </a:spcBef>
              <a:spcAft>
                <a:spcPct val="0"/>
              </a:spcAft>
            </a:pPr>
            <a:r>
              <a:rPr lang="fa-IR" altLang="fa-IR" sz="3200" b="1" dirty="0">
                <a:solidFill>
                  <a:srgbClr val="000000"/>
                </a:solidFill>
                <a:latin typeface="Arial" charset="0"/>
                <a:cs typeface="B Zar" panose="00000400000000000000" pitchFamily="2" charset="-78"/>
              </a:rPr>
              <a:t>منتج به حل مسئله شود.</a:t>
            </a:r>
          </a:p>
          <a:p>
            <a:pPr lvl="0" algn="r" rtl="1" fontAlgn="base">
              <a:lnSpc>
                <a:spcPct val="150000"/>
              </a:lnSpc>
              <a:spcBef>
                <a:spcPct val="0"/>
              </a:spcBef>
              <a:spcAft>
                <a:spcPct val="0"/>
              </a:spcAft>
            </a:pPr>
            <a:r>
              <a:rPr lang="fa-IR" altLang="fa-IR" sz="3200" b="1" dirty="0">
                <a:solidFill>
                  <a:srgbClr val="000000"/>
                </a:solidFill>
                <a:latin typeface="Arial" charset="0"/>
                <a:cs typeface="B Zar" panose="00000400000000000000" pitchFamily="2" charset="-78"/>
              </a:rPr>
              <a:t>افراد را در حل اموری که برای آنها اهمیت دارد درگیر کند.</a:t>
            </a:r>
          </a:p>
          <a:p>
            <a:pPr lvl="0" algn="r" rtl="1" fontAlgn="base">
              <a:lnSpc>
                <a:spcPct val="150000"/>
              </a:lnSpc>
              <a:spcBef>
                <a:spcPct val="0"/>
              </a:spcBef>
              <a:spcAft>
                <a:spcPct val="0"/>
              </a:spcAft>
            </a:pPr>
            <a:r>
              <a:rPr lang="fa-IR" altLang="fa-IR" sz="3200" b="1" dirty="0">
                <a:solidFill>
                  <a:srgbClr val="000000"/>
                </a:solidFill>
                <a:latin typeface="Arial" charset="0"/>
                <a:cs typeface="B Zar" panose="00000400000000000000" pitchFamily="2" charset="-78"/>
              </a:rPr>
              <a:t>موجب ارتباطات سالم شود.</a:t>
            </a:r>
          </a:p>
          <a:p>
            <a:pPr lvl="0" algn="r" rtl="1" fontAlgn="base">
              <a:lnSpc>
                <a:spcPct val="150000"/>
              </a:lnSpc>
              <a:spcBef>
                <a:spcPct val="0"/>
              </a:spcBef>
              <a:spcAft>
                <a:spcPct val="0"/>
              </a:spcAft>
            </a:pPr>
            <a:r>
              <a:rPr lang="fa-IR" altLang="fa-IR" sz="3200" b="1" dirty="0">
                <a:solidFill>
                  <a:srgbClr val="000000"/>
                </a:solidFill>
                <a:latin typeface="Arial" charset="0"/>
                <a:cs typeface="B Zar" panose="00000400000000000000" pitchFamily="2" charset="-78"/>
              </a:rPr>
              <a:t>به افراد در توسعه و ادراک و مهارتشان کمک کند.</a:t>
            </a:r>
          </a:p>
          <a:p>
            <a:pPr lvl="0" algn="r" rtl="1" fontAlgn="base">
              <a:lnSpc>
                <a:spcPct val="200000"/>
              </a:lnSpc>
              <a:spcBef>
                <a:spcPct val="0"/>
              </a:spcBef>
              <a:spcAft>
                <a:spcPct val="0"/>
              </a:spcAft>
            </a:pPr>
            <a:endParaRPr lang="fa-IR" altLang="fa-IR" sz="2400" b="1" dirty="0">
              <a:solidFill>
                <a:srgbClr val="000000"/>
              </a:solidFill>
              <a:latin typeface="Arial" charset="0"/>
              <a:cs typeface="B Zar" panose="00000400000000000000" pitchFamily="2" charset="-78"/>
            </a:endParaRPr>
          </a:p>
          <a:p>
            <a:pPr lvl="0" algn="r" rtl="1" fontAlgn="base">
              <a:lnSpc>
                <a:spcPct val="200000"/>
              </a:lnSpc>
              <a:spcBef>
                <a:spcPct val="0"/>
              </a:spcBef>
              <a:spcAft>
                <a:spcPct val="0"/>
              </a:spcAft>
            </a:pPr>
            <a:endParaRPr lang="en-US" altLang="fa-IR" sz="2400" b="1" dirty="0">
              <a:solidFill>
                <a:srgbClr val="000000"/>
              </a:solidFill>
              <a:latin typeface="Arial" charset="0"/>
              <a:cs typeface="B Zar" panose="00000400000000000000" pitchFamily="2" charset="-78"/>
            </a:endParaRPr>
          </a:p>
        </p:txBody>
      </p:sp>
      <p:sp>
        <p:nvSpPr>
          <p:cNvPr id="3" name="Rounded Rectangle 2"/>
          <p:cNvSpPr/>
          <p:nvPr/>
        </p:nvSpPr>
        <p:spPr>
          <a:xfrm>
            <a:off x="0" y="6200386"/>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5"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5"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lvl="0" algn="ctr" rtl="1" fontAlgn="base">
              <a:spcBef>
                <a:spcPct val="50000"/>
              </a:spcBef>
              <a:spcAft>
                <a:spcPct val="0"/>
              </a:spcAft>
              <a:defRPr/>
            </a:pPr>
            <a:r>
              <a:rPr lang="fa-IR" altLang="fa-IR" sz="3600" dirty="0">
                <a:solidFill>
                  <a:srgbClr val="C00000"/>
                </a:solidFill>
                <a:effectLst>
                  <a:outerShdw blurRad="38100" dist="38100" dir="2700000" algn="tl">
                    <a:srgbClr val="000000"/>
                  </a:outerShdw>
                </a:effectLst>
                <a:latin typeface="Arial" pitchFamily="34" charset="0"/>
                <a:cs typeface="B Titr" pitchFamily="2" charset="-78"/>
              </a:rPr>
              <a:t>تعارض هنگامی سازنده است که</a:t>
            </a:r>
            <a:r>
              <a:rPr lang="en-US" altLang="fa-IR" sz="3600" dirty="0">
                <a:solidFill>
                  <a:srgbClr val="C00000"/>
                </a:solidFill>
                <a:effectLst>
                  <a:outerShdw blurRad="38100" dist="38100" dir="2700000" algn="tl">
                    <a:srgbClr val="000000"/>
                  </a:outerShdw>
                </a:effectLst>
                <a:latin typeface="Arial" pitchFamily="34" charset="0"/>
                <a:cs typeface="B Titr" pitchFamily="2" charset="-78"/>
              </a:rPr>
              <a:t>:</a:t>
            </a:r>
          </a:p>
        </p:txBody>
      </p:sp>
    </p:spTree>
    <p:extLst>
      <p:ext uri="{BB962C8B-B14F-4D97-AF65-F5344CB8AC3E}">
        <p14:creationId xmlns:p14="http://schemas.microsoft.com/office/powerpoint/2010/main" val="8634316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8" y="990303"/>
            <a:ext cx="2927853" cy="2179353"/>
            <a:chOff x="1044999" y="1666636"/>
            <a:chExt cx="4947284" cy="3501368"/>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2" cy="103840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1" y="3004750"/>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7"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lvl="0" algn="r" rtl="1" fontAlgn="base">
              <a:lnSpc>
                <a:spcPct val="150000"/>
              </a:lnSpc>
              <a:spcBef>
                <a:spcPct val="0"/>
              </a:spcBef>
              <a:spcAft>
                <a:spcPct val="0"/>
              </a:spcAft>
            </a:pPr>
            <a:r>
              <a:rPr lang="fa-IR" altLang="fa-IR" sz="3600" b="1" dirty="0">
                <a:solidFill>
                  <a:srgbClr val="000000"/>
                </a:solidFill>
                <a:latin typeface="Arial" charset="0"/>
                <a:cs typeface="B Zar" panose="00000400000000000000" pitchFamily="2" charset="-78"/>
              </a:rPr>
              <a:t>موجب تضعیف عزت نفس شود.</a:t>
            </a:r>
          </a:p>
          <a:p>
            <a:pPr lvl="0" algn="r" rtl="1" fontAlgn="base">
              <a:lnSpc>
                <a:spcPct val="150000"/>
              </a:lnSpc>
              <a:spcBef>
                <a:spcPct val="0"/>
              </a:spcBef>
              <a:spcAft>
                <a:spcPct val="0"/>
              </a:spcAft>
            </a:pPr>
            <a:r>
              <a:rPr lang="fa-IR" altLang="fa-IR" sz="3600" b="1" dirty="0">
                <a:solidFill>
                  <a:srgbClr val="000000"/>
                </a:solidFill>
                <a:latin typeface="Arial" charset="0"/>
                <a:cs typeface="B Zar" panose="00000400000000000000" pitchFamily="2" charset="-78"/>
              </a:rPr>
              <a:t>توجه را از فعالیتهای مهم دورسازد.</a:t>
            </a:r>
          </a:p>
          <a:p>
            <a:pPr lvl="0" algn="r" rtl="1" fontAlgn="base">
              <a:lnSpc>
                <a:spcPct val="150000"/>
              </a:lnSpc>
              <a:spcBef>
                <a:spcPct val="0"/>
              </a:spcBef>
              <a:spcAft>
                <a:spcPct val="0"/>
              </a:spcAft>
            </a:pPr>
            <a:r>
              <a:rPr lang="fa-IR" altLang="fa-IR" sz="3600" b="1" dirty="0">
                <a:solidFill>
                  <a:srgbClr val="000000"/>
                </a:solidFill>
                <a:latin typeface="Arial" charset="0"/>
                <a:cs typeface="B Zar" panose="00000400000000000000" pitchFamily="2" charset="-78"/>
              </a:rPr>
              <a:t>موجب دو قطبی شدن افراد و کاهش همکاری شود.</a:t>
            </a:r>
          </a:p>
          <a:p>
            <a:pPr lvl="0" algn="r" rtl="1" fontAlgn="base">
              <a:lnSpc>
                <a:spcPct val="150000"/>
              </a:lnSpc>
              <a:spcBef>
                <a:spcPct val="0"/>
              </a:spcBef>
              <a:spcAft>
                <a:spcPct val="0"/>
              </a:spcAft>
            </a:pPr>
            <a:r>
              <a:rPr lang="fa-IR" altLang="fa-IR" sz="3600" b="1" dirty="0">
                <a:solidFill>
                  <a:srgbClr val="000000"/>
                </a:solidFill>
                <a:latin typeface="Arial" charset="0"/>
                <a:cs typeface="B Zar" panose="00000400000000000000" pitchFamily="2" charset="-78"/>
              </a:rPr>
              <a:t>منجر به رفتارهای مضر و غیر مسئولانه شود.</a:t>
            </a:r>
          </a:p>
          <a:p>
            <a:pPr lvl="0" algn="r" rtl="1" fontAlgn="base">
              <a:lnSpc>
                <a:spcPct val="150000"/>
              </a:lnSpc>
              <a:spcBef>
                <a:spcPct val="0"/>
              </a:spcBef>
              <a:spcAft>
                <a:spcPct val="0"/>
              </a:spcAft>
            </a:pPr>
            <a:endParaRPr lang="fa-IR" altLang="fa-IR" sz="3600" b="1" dirty="0">
              <a:solidFill>
                <a:srgbClr val="000000"/>
              </a:solidFill>
              <a:latin typeface="Arial" charset="0"/>
              <a:cs typeface="B Zar" panose="00000400000000000000" pitchFamily="2" charset="-78"/>
            </a:endParaRPr>
          </a:p>
          <a:p>
            <a:pPr lvl="0" algn="r" rtl="1" fontAlgn="base">
              <a:lnSpc>
                <a:spcPct val="150000"/>
              </a:lnSpc>
              <a:spcBef>
                <a:spcPct val="0"/>
              </a:spcBef>
              <a:spcAft>
                <a:spcPct val="0"/>
              </a:spcAft>
            </a:pPr>
            <a:endParaRPr lang="en-US" altLang="fa-IR" sz="3600" b="1" dirty="0">
              <a:solidFill>
                <a:srgbClr val="000000"/>
              </a:solidFill>
              <a:latin typeface="Arial" charset="0"/>
              <a:cs typeface="B Zar" panose="00000400000000000000" pitchFamily="2" charset="-78"/>
            </a:endParaRPr>
          </a:p>
        </p:txBody>
      </p:sp>
      <p:sp>
        <p:nvSpPr>
          <p:cNvPr id="3" name="Rounded Rectangle 2"/>
          <p:cNvSpPr/>
          <p:nvPr/>
        </p:nvSpPr>
        <p:spPr>
          <a:xfrm>
            <a:off x="0" y="6200386"/>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5"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5"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lvl="0" algn="ctr" rtl="1" fontAlgn="base">
              <a:spcBef>
                <a:spcPct val="50000"/>
              </a:spcBef>
              <a:spcAft>
                <a:spcPct val="0"/>
              </a:spcAft>
              <a:defRPr/>
            </a:pPr>
            <a:r>
              <a:rPr lang="fa-IR" altLang="fa-IR" sz="3600" dirty="0">
                <a:solidFill>
                  <a:srgbClr val="C00000"/>
                </a:solidFill>
                <a:effectLst>
                  <a:outerShdw blurRad="38100" dist="38100" dir="2700000" algn="tl">
                    <a:srgbClr val="000000"/>
                  </a:outerShdw>
                </a:effectLst>
                <a:latin typeface="Arial" pitchFamily="34" charset="0"/>
                <a:cs typeface="B Titr" pitchFamily="2" charset="-78"/>
              </a:rPr>
              <a:t>تعارض هنگامی مخرب است که</a:t>
            </a:r>
            <a:r>
              <a:rPr lang="en-US" altLang="fa-IR" sz="3600" dirty="0">
                <a:solidFill>
                  <a:srgbClr val="C00000"/>
                </a:solidFill>
                <a:effectLst>
                  <a:outerShdw blurRad="38100" dist="38100" dir="2700000" algn="tl">
                    <a:srgbClr val="000000"/>
                  </a:outerShdw>
                </a:effectLst>
                <a:latin typeface="Arial" pitchFamily="34" charset="0"/>
                <a:cs typeface="B Titr" pitchFamily="2" charset="-78"/>
              </a:rPr>
              <a:t>:</a:t>
            </a:r>
          </a:p>
        </p:txBody>
      </p:sp>
    </p:spTree>
    <p:extLst>
      <p:ext uri="{BB962C8B-B14F-4D97-AF65-F5344CB8AC3E}">
        <p14:creationId xmlns:p14="http://schemas.microsoft.com/office/powerpoint/2010/main" val="19470160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787" name="AutoShape 3"/>
          <p:cNvSpPr>
            <a:spLocks noChangeArrowheads="1"/>
          </p:cNvSpPr>
          <p:nvPr/>
        </p:nvSpPr>
        <p:spPr bwMode="auto">
          <a:xfrm>
            <a:off x="2063751" y="333375"/>
            <a:ext cx="8257116" cy="914400"/>
          </a:xfrm>
          <a:prstGeom prst="flowChartTerminator">
            <a:avLst/>
          </a:prstGeom>
          <a:gradFill rotWithShape="0">
            <a:gsLst>
              <a:gs pos="0">
                <a:srgbClr val="FF0000">
                  <a:gamma/>
                  <a:shade val="46275"/>
                  <a:invGamma/>
                </a:srgbClr>
              </a:gs>
              <a:gs pos="50000">
                <a:srgbClr val="FF0000"/>
              </a:gs>
              <a:gs pos="100000">
                <a:srgbClr val="FF0000">
                  <a:gamma/>
                  <a:shade val="46275"/>
                  <a:invGamma/>
                </a:srgb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rtl="1" fontAlgn="base">
              <a:spcBef>
                <a:spcPct val="50000"/>
              </a:spcBef>
              <a:spcAft>
                <a:spcPct val="0"/>
              </a:spcAft>
              <a:defRPr/>
            </a:pPr>
            <a:r>
              <a:rPr lang="en-US" altLang="fa-IR" sz="3600" b="1" dirty="0">
                <a:solidFill>
                  <a:srgbClr val="FFFF00"/>
                </a:solidFill>
                <a:effectLst>
                  <a:outerShdw blurRad="38100" dist="38100" dir="2700000" algn="tl">
                    <a:srgbClr val="000000"/>
                  </a:outerShdw>
                </a:effectLst>
                <a:latin typeface="Arial" pitchFamily="34" charset="0"/>
                <a:cs typeface="B Titr" pitchFamily="2" charset="-78"/>
              </a:rPr>
              <a:t> </a:t>
            </a:r>
            <a:r>
              <a:rPr lang="fa-IR" altLang="fa-IR" sz="3600" b="1" dirty="0">
                <a:solidFill>
                  <a:srgbClr val="FFFF00"/>
                </a:solidFill>
                <a:effectLst>
                  <a:outerShdw blurRad="38100" dist="38100" dir="2700000" algn="tl">
                    <a:srgbClr val="000000"/>
                  </a:outerShdw>
                </a:effectLst>
                <a:latin typeface="Arial" pitchFamily="34" charset="0"/>
                <a:cs typeface="B Titr" pitchFamily="2" charset="-78"/>
              </a:rPr>
              <a:t>سطوح تعارض</a:t>
            </a:r>
            <a:endParaRPr lang="en-US" altLang="fa-IR" sz="3600" b="1" dirty="0">
              <a:solidFill>
                <a:srgbClr val="FFFF00"/>
              </a:solidFill>
              <a:effectLst>
                <a:outerShdw blurRad="38100" dist="38100" dir="2700000" algn="tl">
                  <a:srgbClr val="000000"/>
                </a:outerShdw>
              </a:effectLst>
              <a:latin typeface="Arial" pitchFamily="34" charset="0"/>
              <a:cs typeface="B Titr" pitchFamily="2" charset="-78"/>
            </a:endParaRPr>
          </a:p>
        </p:txBody>
      </p:sp>
      <p:grpSp>
        <p:nvGrpSpPr>
          <p:cNvPr id="2" name="Content Placeholder 630788"/>
          <p:cNvGrpSpPr>
            <a:grpSpLocks/>
          </p:cNvGrpSpPr>
          <p:nvPr/>
        </p:nvGrpSpPr>
        <p:grpSpPr bwMode="auto">
          <a:xfrm>
            <a:off x="402169" y="1063625"/>
            <a:ext cx="11387667" cy="5870575"/>
            <a:chOff x="956" y="680"/>
            <a:chExt cx="3848" cy="2852"/>
          </a:xfrm>
        </p:grpSpPr>
        <p:sp>
          <p:nvSpPr>
            <p:cNvPr id="3" name="_s3076"/>
            <p:cNvSpPr>
              <a:spLocks noChangeArrowheads="1"/>
            </p:cNvSpPr>
            <p:nvPr/>
          </p:nvSpPr>
          <p:spPr bwMode="auto">
            <a:xfrm flipV="1">
              <a:off x="2609" y="933"/>
              <a:ext cx="542" cy="469"/>
            </a:xfrm>
            <a:custGeom>
              <a:avLst/>
              <a:gdLst>
                <a:gd name="G0" fmla="+- 10800 0 0"/>
                <a:gd name="G1" fmla="+- 21600 0 10800"/>
                <a:gd name="G2" fmla="*/ 10800 1 2"/>
                <a:gd name="G3" fmla="+- 21600 0 G2"/>
                <a:gd name="G4" fmla="+/ 10800 21600 2"/>
                <a:gd name="G5" fmla="+/ G1 0 2"/>
                <a:gd name="G6" fmla="*/ 21600 21600 10800"/>
                <a:gd name="G7" fmla="*/ G6 1 2"/>
                <a:gd name="G8" fmla="+- 21600 0 G7"/>
                <a:gd name="G9" fmla="*/ 21600 1 2"/>
                <a:gd name="G10" fmla="+- 10800 0 G9"/>
                <a:gd name="G11" fmla="?: G10 G8 0"/>
                <a:gd name="G12" fmla="?: G10 G7 21600"/>
                <a:gd name="T0" fmla="*/ 16200 w 21600"/>
                <a:gd name="T1" fmla="*/ 10800 h 21600"/>
                <a:gd name="T2" fmla="*/ 10800 w 21600"/>
                <a:gd name="T3" fmla="*/ 21600 h 21600"/>
                <a:gd name="T4" fmla="*/ 5400 w 21600"/>
                <a:gd name="T5" fmla="*/ 10800 h 21600"/>
                <a:gd name="T6" fmla="*/ 10800 w 21600"/>
                <a:gd name="T7" fmla="*/ 0 h 21600"/>
                <a:gd name="T8" fmla="*/ 7200 w 21600"/>
                <a:gd name="T9" fmla="*/ 7200 h 21600"/>
                <a:gd name="T10" fmla="*/ 14400 w 21600"/>
                <a:gd name="T11" fmla="*/ 14400 h 21600"/>
              </a:gdLst>
              <a:ahLst/>
              <a:cxnLst>
                <a:cxn ang="0">
                  <a:pos x="T0" y="T1"/>
                </a:cxn>
                <a:cxn ang="0">
                  <a:pos x="T2" y="T3"/>
                </a:cxn>
                <a:cxn ang="0">
                  <a:pos x="T4" y="T5"/>
                </a:cxn>
                <a:cxn ang="0">
                  <a:pos x="T6" y="T7"/>
                </a:cxn>
              </a:cxnLst>
              <a:rect l="T8" t="T9" r="T10" b="T11"/>
              <a:pathLst>
                <a:path w="21600" h="21600">
                  <a:moveTo>
                    <a:pt x="0" y="0"/>
                  </a:moveTo>
                  <a:lnTo>
                    <a:pt x="10800" y="21600"/>
                  </a:lnTo>
                  <a:lnTo>
                    <a:pt x="10800" y="21600"/>
                  </a:lnTo>
                  <a:lnTo>
                    <a:pt x="21600" y="0"/>
                  </a:lnTo>
                  <a:close/>
                </a:path>
              </a:pathLst>
            </a:custGeom>
            <a:gradFill rotWithShape="1">
              <a:gsLst>
                <a:gs pos="0">
                  <a:srgbClr val="B9CDE5">
                    <a:gamma/>
                    <a:shade val="46275"/>
                    <a:invGamma/>
                  </a:srgbClr>
                </a:gs>
                <a:gs pos="50000">
                  <a:srgbClr val="B9CDE5"/>
                </a:gs>
                <a:gs pos="100000">
                  <a:srgbClr val="B9CDE5">
                    <a:gamma/>
                    <a:shade val="46275"/>
                    <a:invGamma/>
                  </a:srgbClr>
                </a:gs>
              </a:gsLst>
              <a:lin ang="5400000" scaled="1"/>
            </a:gradFill>
            <a:ln w="4699" algn="in">
              <a:solidFill>
                <a:srgbClr val="1F334B"/>
              </a:solidFill>
              <a:miter lim="800000"/>
              <a:headEnd/>
              <a:tailEnd/>
            </a:ln>
            <a:effectLst>
              <a:outerShdw dist="107763" dir="2700000" algn="ctr" rotWithShape="0">
                <a:schemeClr val="bg2">
                  <a:alpha val="50000"/>
                </a:schemeClr>
              </a:outerShdw>
            </a:effectLst>
          </p:spPr>
          <p:txBody>
            <a:bodyPr rot="10800000"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a-IR" altLang="en-US" sz="1800" b="1" i="0" u="none" strike="noStrike" cap="none" normalizeH="0" baseline="0" smtClean="0">
                <a:ln>
                  <a:noFill/>
                </a:ln>
                <a:solidFill>
                  <a:schemeClr val="tx1"/>
                </a:solidFill>
                <a:effectLst>
                  <a:outerShdw blurRad="38100" dist="38100" dir="2700000" algn="tl">
                    <a:srgbClr val="FFFFFF"/>
                  </a:outerShdw>
                </a:effectLst>
                <a:latin typeface="Arial" charset="0"/>
                <a:cs typeface="B Nazanin" pitchFamily="2" charset="-7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sz="1800" b="1" i="0" u="none" strike="noStrike" cap="none" normalizeH="0" baseline="0" smtClean="0">
                  <a:ln>
                    <a:noFill/>
                  </a:ln>
                  <a:solidFill>
                    <a:schemeClr val="tx1"/>
                  </a:solidFill>
                  <a:effectLst>
                    <a:outerShdw blurRad="38100" dist="38100" dir="2700000" algn="tl">
                      <a:srgbClr val="FFFFFF"/>
                    </a:outerShdw>
                  </a:effectLst>
                  <a:latin typeface="Arial" charset="0"/>
                  <a:cs typeface="B Nazanin" pitchFamily="2" charset="-78"/>
                </a:rPr>
                <a:t>درون</a:t>
              </a:r>
            </a:p>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sz="1800" b="1" i="0" u="none" strike="noStrike" cap="none" normalizeH="0" baseline="0" smtClean="0">
                  <a:ln>
                    <a:noFill/>
                  </a:ln>
                  <a:solidFill>
                    <a:schemeClr val="tx1"/>
                  </a:solidFill>
                  <a:effectLst>
                    <a:outerShdw blurRad="38100" dist="38100" dir="2700000" algn="tl">
                      <a:srgbClr val="FFFFFF"/>
                    </a:outerShdw>
                  </a:effectLst>
                  <a:latin typeface="Arial" charset="0"/>
                  <a:cs typeface="B Nazanin" pitchFamily="2" charset="-78"/>
                </a:rPr>
                <a:t> سازمانی</a:t>
              </a:r>
              <a:endParaRPr kumimoji="0" lang="en-US" altLang="en-US" sz="1800" b="1" i="0" u="none" strike="noStrike" cap="none" normalizeH="0" baseline="0" smtClean="0">
                <a:ln>
                  <a:noFill/>
                </a:ln>
                <a:solidFill>
                  <a:schemeClr val="tx1"/>
                </a:solidFill>
                <a:effectLst>
                  <a:outerShdw blurRad="38100" dist="38100" dir="2700000" algn="tl">
                    <a:srgbClr val="FFFFFF"/>
                  </a:outerShdw>
                </a:effectLst>
                <a:latin typeface="Arial" charset="0"/>
                <a:cs typeface="B Nazanin" pitchFamily="2" charset="-78"/>
              </a:endParaRPr>
            </a:p>
          </p:txBody>
        </p:sp>
        <p:sp>
          <p:nvSpPr>
            <p:cNvPr id="4" name="_s3077"/>
            <p:cNvSpPr>
              <a:spLocks noChangeArrowheads="1"/>
            </p:cNvSpPr>
            <p:nvPr/>
          </p:nvSpPr>
          <p:spPr bwMode="auto">
            <a:xfrm flipV="1">
              <a:off x="2338" y="1402"/>
              <a:ext cx="1084" cy="469"/>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gradFill rotWithShape="1">
              <a:gsLst>
                <a:gs pos="0">
                  <a:srgbClr val="95B4D8">
                    <a:gamma/>
                    <a:shade val="46275"/>
                    <a:invGamma/>
                  </a:srgbClr>
                </a:gs>
                <a:gs pos="50000">
                  <a:srgbClr val="95B4D8"/>
                </a:gs>
                <a:gs pos="100000">
                  <a:srgbClr val="95B4D8">
                    <a:gamma/>
                    <a:shade val="46275"/>
                    <a:invGamma/>
                  </a:srgbClr>
                </a:gs>
              </a:gsLst>
              <a:lin ang="5400000" scaled="1"/>
            </a:gradFill>
            <a:ln w="4699" algn="in">
              <a:solidFill>
                <a:srgbClr val="1F334B"/>
              </a:solidFill>
              <a:miter lim="800000"/>
              <a:headEnd/>
              <a:tailEnd/>
            </a:ln>
            <a:effectLst>
              <a:outerShdw dist="107763" dir="2700000" algn="ctr" rotWithShape="0">
                <a:schemeClr val="bg2">
                  <a:alpha val="50000"/>
                </a:schemeClr>
              </a:outerShdw>
            </a:effectLst>
          </p:spPr>
          <p:txBody>
            <a:bodyPr rot="10800000"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sz="1800" b="1" i="0" u="none" strike="noStrike" cap="none" normalizeH="0" baseline="0" smtClean="0">
                  <a:ln>
                    <a:noFill/>
                  </a:ln>
                  <a:solidFill>
                    <a:srgbClr val="FF33CC"/>
                  </a:solidFill>
                  <a:effectLst>
                    <a:outerShdw blurRad="38100" dist="38100" dir="2700000" algn="tl">
                      <a:srgbClr val="000000"/>
                    </a:outerShdw>
                  </a:effectLst>
                  <a:latin typeface="Arial" charset="0"/>
                  <a:cs typeface="B Nazanin" pitchFamily="2" charset="-78"/>
                </a:rPr>
                <a:t>بین گروهی</a:t>
              </a:r>
              <a:endParaRPr kumimoji="0" lang="en-US" altLang="en-US" sz="1800" b="1" i="0" u="none" strike="noStrike" cap="none" normalizeH="0" baseline="0" smtClean="0">
                <a:ln>
                  <a:noFill/>
                </a:ln>
                <a:solidFill>
                  <a:srgbClr val="FF33CC"/>
                </a:solidFill>
                <a:effectLst>
                  <a:outerShdw blurRad="38100" dist="38100" dir="2700000" algn="tl">
                    <a:srgbClr val="000000"/>
                  </a:outerShdw>
                </a:effectLst>
                <a:latin typeface="Arial" charset="0"/>
                <a:cs typeface="B Nazanin" pitchFamily="2" charset="-78"/>
              </a:endParaRPr>
            </a:p>
          </p:txBody>
        </p:sp>
        <p:sp>
          <p:nvSpPr>
            <p:cNvPr id="5" name="_s3078"/>
            <p:cNvSpPr>
              <a:spLocks noChangeArrowheads="1"/>
            </p:cNvSpPr>
            <p:nvPr/>
          </p:nvSpPr>
          <p:spPr bwMode="auto">
            <a:xfrm flipV="1">
              <a:off x="2068" y="1871"/>
              <a:ext cx="1624" cy="469"/>
            </a:xfrm>
            <a:custGeom>
              <a:avLst/>
              <a:gdLst>
                <a:gd name="G0" fmla="+- 3600 0 0"/>
                <a:gd name="G1" fmla="+- 21600 0 3600"/>
                <a:gd name="G2" fmla="*/ 3600 1 2"/>
                <a:gd name="G3" fmla="+- 21600 0 G2"/>
                <a:gd name="G4" fmla="+/ 3600 21600 2"/>
                <a:gd name="G5" fmla="+/ G1 0 2"/>
                <a:gd name="G6" fmla="*/ 21600 21600 3600"/>
                <a:gd name="G7" fmla="*/ G6 1 2"/>
                <a:gd name="G8" fmla="+- 21600 0 G7"/>
                <a:gd name="G9" fmla="*/ 21600 1 2"/>
                <a:gd name="G10" fmla="+- 3600 0 G9"/>
                <a:gd name="G11" fmla="?: G10 G8 0"/>
                <a:gd name="G12" fmla="?: G10 G7 21600"/>
                <a:gd name="T0" fmla="*/ 19800 w 21600"/>
                <a:gd name="T1" fmla="*/ 10800 h 21600"/>
                <a:gd name="T2" fmla="*/ 10800 w 21600"/>
                <a:gd name="T3" fmla="*/ 21600 h 21600"/>
                <a:gd name="T4" fmla="*/ 1800 w 21600"/>
                <a:gd name="T5" fmla="*/ 10800 h 21600"/>
                <a:gd name="T6" fmla="*/ 10800 w 21600"/>
                <a:gd name="T7" fmla="*/ 0 h 21600"/>
                <a:gd name="T8" fmla="*/ 3600 w 21600"/>
                <a:gd name="T9" fmla="*/ 3600 h 21600"/>
                <a:gd name="T10" fmla="*/ 18000 w 21600"/>
                <a:gd name="T11" fmla="*/ 18000 h 21600"/>
              </a:gdLst>
              <a:ahLst/>
              <a:cxnLst>
                <a:cxn ang="0">
                  <a:pos x="T0" y="T1"/>
                </a:cxn>
                <a:cxn ang="0">
                  <a:pos x="T2" y="T3"/>
                </a:cxn>
                <a:cxn ang="0">
                  <a:pos x="T4" y="T5"/>
                </a:cxn>
                <a:cxn ang="0">
                  <a:pos x="T6" y="T7"/>
                </a:cxn>
              </a:cxnLst>
              <a:rect l="T8" t="T9" r="T10" b="T11"/>
              <a:pathLst>
                <a:path w="21600" h="21600">
                  <a:moveTo>
                    <a:pt x="0" y="0"/>
                  </a:moveTo>
                  <a:lnTo>
                    <a:pt x="3600" y="21600"/>
                  </a:lnTo>
                  <a:lnTo>
                    <a:pt x="18000" y="21600"/>
                  </a:lnTo>
                  <a:lnTo>
                    <a:pt x="21600" y="0"/>
                  </a:lnTo>
                  <a:close/>
                </a:path>
              </a:pathLst>
            </a:custGeom>
            <a:gradFill rotWithShape="1">
              <a:gsLst>
                <a:gs pos="0">
                  <a:srgbClr val="719ACA">
                    <a:gamma/>
                    <a:shade val="46275"/>
                    <a:invGamma/>
                  </a:srgbClr>
                </a:gs>
                <a:gs pos="50000">
                  <a:srgbClr val="719ACA"/>
                </a:gs>
                <a:gs pos="100000">
                  <a:srgbClr val="719ACA">
                    <a:gamma/>
                    <a:shade val="46275"/>
                    <a:invGamma/>
                  </a:srgbClr>
                </a:gs>
              </a:gsLst>
              <a:lin ang="5400000" scaled="1"/>
            </a:gradFill>
            <a:ln w="4699" algn="in">
              <a:solidFill>
                <a:srgbClr val="1F334B"/>
              </a:solidFill>
              <a:miter lim="800000"/>
              <a:headEnd/>
              <a:tailEnd/>
            </a:ln>
            <a:effectLst>
              <a:outerShdw dist="107763" dir="2700000" algn="ctr" rotWithShape="0">
                <a:schemeClr val="bg2">
                  <a:alpha val="50000"/>
                </a:schemeClr>
              </a:outerShdw>
            </a:effectLst>
          </p:spPr>
          <p:txBody>
            <a:bodyPr rot="10800000"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sz="1800" b="1" i="0" u="none" strike="noStrike" cap="none" normalizeH="0" baseline="0" smtClean="0">
                  <a:ln>
                    <a:noFill/>
                  </a:ln>
                  <a:solidFill>
                    <a:srgbClr val="FFFF00"/>
                  </a:solidFill>
                  <a:effectLst>
                    <a:outerShdw blurRad="38100" dist="38100" dir="2700000" algn="tl">
                      <a:srgbClr val="000000"/>
                    </a:outerShdw>
                  </a:effectLst>
                  <a:latin typeface="Arial" charset="0"/>
                  <a:cs typeface="B Nazanin" pitchFamily="2" charset="-78"/>
                </a:rPr>
                <a:t>درون گروهی</a:t>
              </a:r>
              <a:endParaRPr kumimoji="0" lang="en-US" altLang="en-US" sz="1800" b="1" i="0" u="none" strike="noStrike" cap="none" normalizeH="0" baseline="0" smtClean="0">
                <a:ln>
                  <a:noFill/>
                </a:ln>
                <a:solidFill>
                  <a:srgbClr val="FFFF00"/>
                </a:solidFill>
                <a:effectLst>
                  <a:outerShdw blurRad="38100" dist="38100" dir="2700000" algn="tl">
                    <a:srgbClr val="000000"/>
                  </a:outerShdw>
                </a:effectLst>
                <a:latin typeface="Arial" charset="0"/>
                <a:cs typeface="B Nazanin" pitchFamily="2" charset="-78"/>
              </a:endParaRPr>
            </a:p>
          </p:txBody>
        </p:sp>
        <p:sp>
          <p:nvSpPr>
            <p:cNvPr id="6" name="_s3079"/>
            <p:cNvSpPr>
              <a:spLocks noChangeArrowheads="1"/>
            </p:cNvSpPr>
            <p:nvPr/>
          </p:nvSpPr>
          <p:spPr bwMode="auto">
            <a:xfrm flipV="1">
              <a:off x="1797" y="2340"/>
              <a:ext cx="2166" cy="469"/>
            </a:xfrm>
            <a:custGeom>
              <a:avLst/>
              <a:gdLst>
                <a:gd name="G0" fmla="+- 2700 0 0"/>
                <a:gd name="G1" fmla="+- 21600 0 2700"/>
                <a:gd name="G2" fmla="*/ 2700 1 2"/>
                <a:gd name="G3" fmla="+- 21600 0 G2"/>
                <a:gd name="G4" fmla="+/ 2700 21600 2"/>
                <a:gd name="G5" fmla="+/ G1 0 2"/>
                <a:gd name="G6" fmla="*/ 21600 21600 2700"/>
                <a:gd name="G7" fmla="*/ G6 1 2"/>
                <a:gd name="G8" fmla="+- 21600 0 G7"/>
                <a:gd name="G9" fmla="*/ 21600 1 2"/>
                <a:gd name="G10" fmla="+- 2700 0 G9"/>
                <a:gd name="G11" fmla="?: G10 G8 0"/>
                <a:gd name="G12" fmla="?: G10 G7 21600"/>
                <a:gd name="T0" fmla="*/ 20250 w 21600"/>
                <a:gd name="T1" fmla="*/ 10800 h 21600"/>
                <a:gd name="T2" fmla="*/ 10800 w 21600"/>
                <a:gd name="T3" fmla="*/ 21600 h 21600"/>
                <a:gd name="T4" fmla="*/ 1350 w 21600"/>
                <a:gd name="T5" fmla="*/ 10800 h 21600"/>
                <a:gd name="T6" fmla="*/ 10800 w 21600"/>
                <a:gd name="T7" fmla="*/ 0 h 21600"/>
                <a:gd name="T8" fmla="*/ 3150 w 21600"/>
                <a:gd name="T9" fmla="*/ 3150 h 21600"/>
                <a:gd name="T10" fmla="*/ 18450 w 21600"/>
                <a:gd name="T11" fmla="*/ 18450 h 21600"/>
              </a:gdLst>
              <a:ahLst/>
              <a:cxnLst>
                <a:cxn ang="0">
                  <a:pos x="T0" y="T1"/>
                </a:cxn>
                <a:cxn ang="0">
                  <a:pos x="T2" y="T3"/>
                </a:cxn>
                <a:cxn ang="0">
                  <a:pos x="T4" y="T5"/>
                </a:cxn>
                <a:cxn ang="0">
                  <a:pos x="T6" y="T7"/>
                </a:cxn>
              </a:cxnLst>
              <a:rect l="T8" t="T9" r="T10" b="T11"/>
              <a:pathLst>
                <a:path w="21600" h="21600">
                  <a:moveTo>
                    <a:pt x="0" y="0"/>
                  </a:moveTo>
                  <a:lnTo>
                    <a:pt x="2700" y="21600"/>
                  </a:lnTo>
                  <a:lnTo>
                    <a:pt x="18900" y="21600"/>
                  </a:lnTo>
                  <a:lnTo>
                    <a:pt x="21600" y="0"/>
                  </a:lnTo>
                  <a:close/>
                </a:path>
              </a:pathLst>
            </a:custGeom>
            <a:gradFill rotWithShape="1">
              <a:gsLst>
                <a:gs pos="0">
                  <a:srgbClr val="CC99FF">
                    <a:gamma/>
                    <a:shade val="46275"/>
                    <a:invGamma/>
                  </a:srgbClr>
                </a:gs>
                <a:gs pos="50000">
                  <a:srgbClr val="CC99FF"/>
                </a:gs>
                <a:gs pos="100000">
                  <a:srgbClr val="CC99FF">
                    <a:gamma/>
                    <a:shade val="46275"/>
                    <a:invGamma/>
                  </a:srgbClr>
                </a:gs>
              </a:gsLst>
              <a:lin ang="5400000" scaled="1"/>
            </a:gradFill>
            <a:ln w="4699" algn="in">
              <a:solidFill>
                <a:srgbClr val="1F334B"/>
              </a:solidFill>
              <a:miter lim="800000"/>
              <a:headEnd/>
              <a:tailEnd/>
            </a:ln>
            <a:effectLst>
              <a:outerShdw dist="107763" dir="2700000" algn="ctr" rotWithShape="0">
                <a:schemeClr val="bg2">
                  <a:alpha val="50000"/>
                </a:schemeClr>
              </a:outerShdw>
            </a:effectLst>
          </p:spPr>
          <p:txBody>
            <a:bodyPr rot="10800000"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sz="1800" b="1" i="0" u="none" strike="noStrike" cap="none" normalizeH="0" baseline="0" smtClean="0">
                  <a:ln>
                    <a:noFill/>
                  </a:ln>
                  <a:solidFill>
                    <a:srgbClr val="FFFF00"/>
                  </a:solidFill>
                  <a:effectLst>
                    <a:outerShdw blurRad="38100" dist="38100" dir="2700000" algn="tl">
                      <a:srgbClr val="000000"/>
                    </a:outerShdw>
                  </a:effectLst>
                  <a:latin typeface="Arial" charset="0"/>
                  <a:cs typeface="B Nazanin" pitchFamily="2" charset="-78"/>
                </a:rPr>
                <a:t>بین فردی</a:t>
              </a:r>
              <a:endParaRPr kumimoji="0" lang="en-US" altLang="en-US" sz="1800" b="1" i="0" u="none" strike="noStrike" cap="none" normalizeH="0" baseline="0" smtClean="0">
                <a:ln>
                  <a:noFill/>
                </a:ln>
                <a:solidFill>
                  <a:srgbClr val="FFFF00"/>
                </a:solidFill>
                <a:effectLst>
                  <a:outerShdw blurRad="38100" dist="38100" dir="2700000" algn="tl">
                    <a:srgbClr val="000000"/>
                  </a:outerShdw>
                </a:effectLst>
                <a:latin typeface="Arial" charset="0"/>
                <a:cs typeface="B Nazanin" pitchFamily="2" charset="-78"/>
              </a:endParaRPr>
            </a:p>
          </p:txBody>
        </p:sp>
        <p:sp>
          <p:nvSpPr>
            <p:cNvPr id="7" name="_s3080"/>
            <p:cNvSpPr>
              <a:spLocks noChangeArrowheads="1"/>
            </p:cNvSpPr>
            <p:nvPr/>
          </p:nvSpPr>
          <p:spPr bwMode="auto">
            <a:xfrm flipV="1">
              <a:off x="1526" y="2809"/>
              <a:ext cx="2708" cy="469"/>
            </a:xfrm>
            <a:custGeom>
              <a:avLst/>
              <a:gdLst>
                <a:gd name="G0" fmla="+- 2160 0 0"/>
                <a:gd name="G1" fmla="+- 21600 0 2160"/>
                <a:gd name="G2" fmla="*/ 2160 1 2"/>
                <a:gd name="G3" fmla="+- 21600 0 G2"/>
                <a:gd name="G4" fmla="+/ 2160 21600 2"/>
                <a:gd name="G5" fmla="+/ G1 0 2"/>
                <a:gd name="G6" fmla="*/ 21600 21600 2160"/>
                <a:gd name="G7" fmla="*/ G6 1 2"/>
                <a:gd name="G8" fmla="+- 21600 0 G7"/>
                <a:gd name="G9" fmla="*/ 21600 1 2"/>
                <a:gd name="G10" fmla="+- 2160 0 G9"/>
                <a:gd name="G11" fmla="?: G10 G8 0"/>
                <a:gd name="G12" fmla="?: G10 G7 21600"/>
                <a:gd name="T0" fmla="*/ 20520 w 21600"/>
                <a:gd name="T1" fmla="*/ 10800 h 21600"/>
                <a:gd name="T2" fmla="*/ 10800 w 21600"/>
                <a:gd name="T3" fmla="*/ 21600 h 21600"/>
                <a:gd name="T4" fmla="*/ 1080 w 21600"/>
                <a:gd name="T5" fmla="*/ 10800 h 21600"/>
                <a:gd name="T6" fmla="*/ 10800 w 21600"/>
                <a:gd name="T7" fmla="*/ 0 h 21600"/>
                <a:gd name="T8" fmla="*/ 2880 w 21600"/>
                <a:gd name="T9" fmla="*/ 2880 h 21600"/>
                <a:gd name="T10" fmla="*/ 18720 w 21600"/>
                <a:gd name="T11" fmla="*/ 18720 h 21600"/>
              </a:gdLst>
              <a:ahLst/>
              <a:cxnLst>
                <a:cxn ang="0">
                  <a:pos x="T0" y="T1"/>
                </a:cxn>
                <a:cxn ang="0">
                  <a:pos x="T2" y="T3"/>
                </a:cxn>
                <a:cxn ang="0">
                  <a:pos x="T4" y="T5"/>
                </a:cxn>
                <a:cxn ang="0">
                  <a:pos x="T6" y="T7"/>
                </a:cxn>
              </a:cxnLst>
              <a:rect l="T8" t="T9" r="T10" b="T11"/>
              <a:pathLst>
                <a:path w="21600" h="21600">
                  <a:moveTo>
                    <a:pt x="0" y="0"/>
                  </a:moveTo>
                  <a:lnTo>
                    <a:pt x="2160" y="21600"/>
                  </a:lnTo>
                  <a:lnTo>
                    <a:pt x="19440" y="21600"/>
                  </a:lnTo>
                  <a:lnTo>
                    <a:pt x="21600" y="0"/>
                  </a:lnTo>
                  <a:close/>
                </a:path>
              </a:pathLst>
            </a:custGeom>
            <a:gradFill rotWithShape="1">
              <a:gsLst>
                <a:gs pos="0">
                  <a:srgbClr val="4B7AB4">
                    <a:gamma/>
                    <a:shade val="46275"/>
                    <a:invGamma/>
                  </a:srgbClr>
                </a:gs>
                <a:gs pos="50000">
                  <a:srgbClr val="4B7AB4"/>
                </a:gs>
                <a:gs pos="100000">
                  <a:srgbClr val="4B7AB4">
                    <a:gamma/>
                    <a:shade val="46275"/>
                    <a:invGamma/>
                  </a:srgbClr>
                </a:gs>
              </a:gsLst>
              <a:lin ang="5400000" scaled="1"/>
            </a:gradFill>
            <a:ln w="4699" algn="in">
              <a:solidFill>
                <a:srgbClr val="1F334B"/>
              </a:solidFill>
              <a:miter lim="800000"/>
              <a:headEnd/>
              <a:tailEnd/>
            </a:ln>
            <a:effectLst>
              <a:outerShdw dist="107763" dir="2700000" algn="ctr" rotWithShape="0">
                <a:schemeClr val="bg2">
                  <a:alpha val="50000"/>
                </a:schemeClr>
              </a:outerShdw>
            </a:effectLst>
          </p:spPr>
          <p:txBody>
            <a:bodyPr rot="10800000"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sz="1800" b="1" i="0" u="none" strike="noStrike" cap="none" normalizeH="0" baseline="0" smtClean="0">
                  <a:ln>
                    <a:noFill/>
                  </a:ln>
                  <a:solidFill>
                    <a:srgbClr val="FFFF00"/>
                  </a:solidFill>
                  <a:effectLst>
                    <a:outerShdw blurRad="38100" dist="38100" dir="2700000" algn="tl">
                      <a:srgbClr val="000000"/>
                    </a:outerShdw>
                  </a:effectLst>
                  <a:latin typeface="Arial" charset="0"/>
                  <a:cs typeface="B Nazanin" pitchFamily="2" charset="-78"/>
                </a:rPr>
                <a:t>درون فردی</a:t>
              </a:r>
              <a:endParaRPr kumimoji="0" lang="en-US" altLang="en-US" sz="1800" b="1" i="0" u="none" strike="noStrike" cap="none" normalizeH="0" baseline="0" smtClean="0">
                <a:ln>
                  <a:noFill/>
                </a:ln>
                <a:solidFill>
                  <a:srgbClr val="FFFF00"/>
                </a:solidFill>
                <a:effectLst>
                  <a:outerShdw blurRad="38100" dist="38100" dir="2700000" algn="tl">
                    <a:srgbClr val="000000"/>
                  </a:outerShdw>
                </a:effectLst>
                <a:latin typeface="Arial" charset="0"/>
                <a:cs typeface="B Nazanin" pitchFamily="2" charset="-78"/>
              </a:endParaRPr>
            </a:p>
          </p:txBody>
        </p:sp>
      </p:grpSp>
    </p:spTree>
    <p:extLst>
      <p:ext uri="{BB962C8B-B14F-4D97-AF65-F5344CB8AC3E}">
        <p14:creationId xmlns:p14="http://schemas.microsoft.com/office/powerpoint/2010/main" val="4157515623"/>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630787">
                                            <p:bg/>
                                          </p:spTgt>
                                        </p:tgtEl>
                                        <p:attrNameLst>
                                          <p:attrName>style.visibility</p:attrName>
                                        </p:attrNameLst>
                                      </p:cBhvr>
                                      <p:to>
                                        <p:strVal val="visible"/>
                                      </p:to>
                                    </p:set>
                                    <p:anim calcmode="lin" valueType="num">
                                      <p:cBhvr>
                                        <p:cTn id="7" dur="500" fill="hold"/>
                                        <p:tgtEl>
                                          <p:spTgt spid="630787">
                                            <p:bg/>
                                          </p:spTgt>
                                        </p:tgtEl>
                                        <p:attrNameLst>
                                          <p:attrName>ppt_w</p:attrName>
                                        </p:attrNameLst>
                                      </p:cBhvr>
                                      <p:tavLst>
                                        <p:tav tm="0">
                                          <p:val>
                                            <p:fltVal val="0"/>
                                          </p:val>
                                        </p:tav>
                                        <p:tav tm="100000">
                                          <p:val>
                                            <p:strVal val="#ppt_w"/>
                                          </p:val>
                                        </p:tav>
                                      </p:tavLst>
                                    </p:anim>
                                    <p:anim calcmode="lin" valueType="num">
                                      <p:cBhvr>
                                        <p:cTn id="8" dur="500" fill="hold"/>
                                        <p:tgtEl>
                                          <p:spTgt spid="630787">
                                            <p:bg/>
                                          </p:spTgt>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3" presetClass="entr" presetSubtype="16" fill="hold" grpId="0" nodeType="afterEffect">
                                  <p:stCondLst>
                                    <p:cond delay="0"/>
                                  </p:stCondLst>
                                  <p:iterate type="lt">
                                    <p:tmPct val="0"/>
                                  </p:iterate>
                                  <p:childTnLst>
                                    <p:set>
                                      <p:cBhvr>
                                        <p:cTn id="11" dur="1" fill="hold">
                                          <p:stCondLst>
                                            <p:cond delay="0"/>
                                          </p:stCondLst>
                                        </p:cTn>
                                        <p:tgtEl>
                                          <p:spTgt spid="630787">
                                            <p:txEl>
                                              <p:pRg st="0" end="0"/>
                                            </p:txEl>
                                          </p:spTgt>
                                        </p:tgtEl>
                                        <p:attrNameLst>
                                          <p:attrName>style.visibility</p:attrName>
                                        </p:attrNameLst>
                                      </p:cBhvr>
                                      <p:to>
                                        <p:strVal val="visible"/>
                                      </p:to>
                                    </p:set>
                                    <p:anim calcmode="lin" valueType="num">
                                      <p:cBhvr>
                                        <p:cTn id="12" dur="500" fill="hold"/>
                                        <p:tgtEl>
                                          <p:spTgt spid="630787">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630787">
                                            <p:txEl>
                                              <p:pRg st="0" end="0"/>
                                            </p:txEl>
                                          </p:spTgt>
                                        </p:tgtEl>
                                        <p:attrNameLst>
                                          <p:attrName>ppt_h</p:attrName>
                                        </p:attrNameLst>
                                      </p:cBhvr>
                                      <p:tavLst>
                                        <p:tav tm="0">
                                          <p:val>
                                            <p:fltVal val="0"/>
                                          </p:val>
                                        </p:tav>
                                        <p:tav tm="100000">
                                          <p:val>
                                            <p:strVal val="#ppt_h"/>
                                          </p:val>
                                        </p:tav>
                                      </p:tavLst>
                                    </p:anim>
                                  </p:childTnLst>
                                </p:cTn>
                              </p:par>
                            </p:childTnLst>
                          </p:cTn>
                        </p:par>
                        <p:par>
                          <p:cTn id="14" fill="hold" nodeType="afterGroup">
                            <p:stCondLst>
                              <p:cond delay="1000"/>
                            </p:stCondLst>
                            <p:childTnLst>
                              <p:par>
                                <p:cTn id="15" presetID="53" presetClass="entr" presetSubtype="0"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0787" grpId="0" build="allAtOnce"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8" y="990303"/>
            <a:ext cx="2927853" cy="2179353"/>
            <a:chOff x="1044999" y="1666636"/>
            <a:chExt cx="4947284" cy="3501368"/>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2" cy="103840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1" y="3004750"/>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7"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algn="ctr" rtl="1"/>
            <a:endParaRPr lang="fa-IR" sz="4000" b="1" dirty="0" smtClean="0">
              <a:cs typeface="B Zar" panose="00000400000000000000" pitchFamily="2" charset="-78"/>
            </a:endParaRPr>
          </a:p>
          <a:p>
            <a:pPr algn="ctr" rtl="1"/>
            <a:endParaRPr lang="fa-IR" sz="4000" b="1" dirty="0">
              <a:cs typeface="B Zar" panose="00000400000000000000" pitchFamily="2" charset="-78"/>
            </a:endParaRPr>
          </a:p>
          <a:p>
            <a:pPr algn="ctr" rtl="1"/>
            <a:r>
              <a:rPr lang="fa-IR" sz="4000" b="1" dirty="0" smtClean="0">
                <a:cs typeface="B Zar" panose="00000400000000000000" pitchFamily="2" charset="-78"/>
              </a:rPr>
              <a:t>جهت دانلود کامل این فایل و فایل های مشابه به فروشگاه های زیر مراجعه نمایید</a:t>
            </a:r>
          </a:p>
          <a:p>
            <a:pPr algn="ctr" rtl="1"/>
            <a:r>
              <a:rPr lang="en-US" sz="4000" b="1" dirty="0" smtClean="0">
                <a:cs typeface="B Zar" panose="00000400000000000000" pitchFamily="2" charset="-78"/>
              </a:rPr>
              <a:t>Mehr.anamisfile.ir</a:t>
            </a:r>
          </a:p>
          <a:p>
            <a:pPr algn="ctr" rtl="1"/>
            <a:r>
              <a:rPr lang="en-US" sz="4000" b="1" dirty="0" smtClean="0">
                <a:cs typeface="B Zar" panose="00000400000000000000" pitchFamily="2" charset="-78"/>
              </a:rPr>
              <a:t>Mehrejonoob.frafile.ir</a:t>
            </a:r>
            <a:endParaRPr lang="fa-IR" sz="4000" b="1" dirty="0" smtClean="0">
              <a:cs typeface="B Zar" panose="00000400000000000000" pitchFamily="2" charset="-78"/>
            </a:endParaRPr>
          </a:p>
          <a:p>
            <a:pPr algn="ctr" rtl="1"/>
            <a:endParaRPr lang="en-US" sz="4000" b="1" dirty="0">
              <a:cs typeface="B Zar" panose="00000400000000000000" pitchFamily="2" charset="-78"/>
            </a:endParaRPr>
          </a:p>
        </p:txBody>
      </p:sp>
      <p:sp>
        <p:nvSpPr>
          <p:cNvPr id="3" name="Rounded Rectangle 2"/>
          <p:cNvSpPr/>
          <p:nvPr/>
        </p:nvSpPr>
        <p:spPr>
          <a:xfrm>
            <a:off x="0" y="6200386"/>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5"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5"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380165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le 1"/>
          <p:cNvSpPr>
            <a:spLocks noGrp="1"/>
          </p:cNvSpPr>
          <p:nvPr>
            <p:ph type="title"/>
          </p:nvPr>
        </p:nvSpPr>
        <p:spPr>
          <a:xfrm>
            <a:off x="1016000" y="404813"/>
            <a:ext cx="10566400" cy="1008062"/>
          </a:xfrm>
        </p:spPr>
        <p:style>
          <a:lnRef idx="3">
            <a:schemeClr val="lt1"/>
          </a:lnRef>
          <a:fillRef idx="1">
            <a:schemeClr val="accent5"/>
          </a:fillRef>
          <a:effectRef idx="1">
            <a:schemeClr val="accent5"/>
          </a:effectRef>
          <a:fontRef idx="minor">
            <a:schemeClr val="lt1"/>
          </a:fontRef>
        </p:style>
        <p:txBody>
          <a:bodyPr>
            <a:normAutofit fontScale="90000"/>
          </a:bodyPr>
          <a:lstStyle/>
          <a:p>
            <a:pPr marL="285750" indent="-285750" algn="ctr" rtl="1">
              <a:spcBef>
                <a:spcPct val="20000"/>
              </a:spcBef>
              <a:spcAft>
                <a:spcPts val="600"/>
              </a:spcAft>
              <a:defRPr/>
            </a:pPr>
            <a:r>
              <a:rPr lang="fa-IR" altLang="en-US" dirty="0">
                <a:solidFill>
                  <a:srgbClr val="CC0000"/>
                </a:solidFill>
                <a:cs typeface="B Zar" pitchFamily="2" charset="-78"/>
              </a:rPr>
              <a:t>با سپاس از همراهی دلگرم کننده تان</a:t>
            </a:r>
            <a:br>
              <a:rPr lang="fa-IR" altLang="en-US" dirty="0">
                <a:solidFill>
                  <a:srgbClr val="CC0000"/>
                </a:solidFill>
                <a:cs typeface="B Zar" pitchFamily="2" charset="-78"/>
              </a:rPr>
            </a:br>
            <a:endParaRPr lang="en-US" altLang="en-US" sz="3200" dirty="0" smtClean="0">
              <a:solidFill>
                <a:srgbClr val="CC0000"/>
              </a:solidFill>
            </a:endParaRPr>
          </a:p>
        </p:txBody>
      </p:sp>
      <p:sp>
        <p:nvSpPr>
          <p:cNvPr id="129027" name="Content Placeholder 2"/>
          <p:cNvSpPr>
            <a:spLocks noGrp="1"/>
          </p:cNvSpPr>
          <p:nvPr>
            <p:ph idx="1"/>
          </p:nvPr>
        </p:nvSpPr>
        <p:spPr>
          <a:xfrm>
            <a:off x="1117601" y="1965326"/>
            <a:ext cx="10259484" cy="4271963"/>
          </a:xfrm>
        </p:spPr>
        <p:style>
          <a:lnRef idx="1">
            <a:schemeClr val="accent2"/>
          </a:lnRef>
          <a:fillRef idx="2">
            <a:schemeClr val="accent2"/>
          </a:fillRef>
          <a:effectRef idx="1">
            <a:schemeClr val="accent2"/>
          </a:effectRef>
          <a:fontRef idx="minor">
            <a:schemeClr val="dk1"/>
          </a:fontRef>
        </p:style>
        <p:txBody>
          <a:bodyPr>
            <a:normAutofit/>
          </a:bodyPr>
          <a:lstStyle/>
          <a:p>
            <a:pPr algn="ctr" rtl="1">
              <a:defRPr/>
            </a:pPr>
            <a:r>
              <a:rPr lang="fa-IR" altLang="en-US" sz="2400" b="1" dirty="0" smtClean="0">
                <a:cs typeface="B Zar" pitchFamily="2" charset="-78"/>
              </a:rPr>
              <a:t>تلفن مرکز مشاوره  و خدمات روان شناختی مهر جنوب</a:t>
            </a:r>
          </a:p>
          <a:p>
            <a:pPr algn="ctr" rtl="1">
              <a:defRPr/>
            </a:pPr>
            <a:r>
              <a:rPr lang="fa-IR" altLang="en-US" sz="2400" b="1" dirty="0" smtClean="0">
                <a:cs typeface="B Zar" pitchFamily="2" charset="-78"/>
              </a:rPr>
              <a:t>07633671199</a:t>
            </a:r>
          </a:p>
          <a:p>
            <a:pPr algn="ctr" rtl="1">
              <a:defRPr/>
            </a:pPr>
            <a:r>
              <a:rPr lang="fa-IR" altLang="en-US" sz="2400" b="1" dirty="0" smtClean="0">
                <a:cs typeface="B Zar" pitchFamily="2" charset="-78"/>
              </a:rPr>
              <a:t>تلفن موسسه آموزشی و پژوهشی آنامیس مهر جنوب</a:t>
            </a:r>
          </a:p>
          <a:p>
            <a:pPr algn="ctr" rtl="1">
              <a:defRPr/>
            </a:pPr>
            <a:r>
              <a:rPr lang="fa-IR" altLang="en-US" sz="2400" b="1" dirty="0" smtClean="0">
                <a:cs typeface="B Zar" pitchFamily="2" charset="-78"/>
              </a:rPr>
              <a:t>07633680163</a:t>
            </a:r>
          </a:p>
          <a:p>
            <a:pPr algn="ctr" rtl="1">
              <a:defRPr/>
            </a:pPr>
            <a:r>
              <a:rPr lang="fa-IR" altLang="en-US" sz="2400" b="1" dirty="0" smtClean="0">
                <a:cs typeface="B Zar" pitchFamily="2" charset="-78"/>
              </a:rPr>
              <a:t>خط همراه ویژه مشاوره 09129680169</a:t>
            </a:r>
          </a:p>
          <a:p>
            <a:pPr algn="ctr" rtl="1">
              <a:defRPr/>
            </a:pPr>
            <a:endParaRPr lang="en-US" altLang="en-US" sz="2400" b="1" dirty="0" smtClean="0">
              <a:cs typeface="B Zar" pitchFamily="2" charset="-78"/>
            </a:endParaRPr>
          </a:p>
        </p:txBody>
      </p:sp>
    </p:spTree>
    <p:extLst>
      <p:ext uri="{BB962C8B-B14F-4D97-AF65-F5344CB8AC3E}">
        <p14:creationId xmlns:p14="http://schemas.microsoft.com/office/powerpoint/2010/main" val="3096900731"/>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Content Placeholder 2"/>
          <p:cNvSpPr>
            <a:spLocks noGrp="1"/>
          </p:cNvSpPr>
          <p:nvPr>
            <p:ph idx="1"/>
          </p:nvPr>
        </p:nvSpPr>
        <p:spPr>
          <a:xfrm>
            <a:off x="1117601" y="1965326"/>
            <a:ext cx="10259484" cy="4271963"/>
          </a:xfrm>
        </p:spPr>
        <p:style>
          <a:lnRef idx="1">
            <a:schemeClr val="accent2"/>
          </a:lnRef>
          <a:fillRef idx="2">
            <a:schemeClr val="accent2"/>
          </a:fillRef>
          <a:effectRef idx="1">
            <a:schemeClr val="accent2"/>
          </a:effectRef>
          <a:fontRef idx="minor">
            <a:schemeClr val="dk1"/>
          </a:fontRef>
        </p:style>
        <p:txBody>
          <a:bodyPr>
            <a:normAutofit/>
          </a:bodyPr>
          <a:lstStyle/>
          <a:p>
            <a:pPr algn="ctr" rtl="1">
              <a:defRPr/>
            </a:pPr>
            <a:r>
              <a:rPr lang="fa-IR" altLang="en-US" sz="2400" b="1" dirty="0" smtClean="0">
                <a:cs typeface="B Zar" pitchFamily="2" charset="-78"/>
              </a:rPr>
              <a:t>وبسایت مشارکت در تولید و فروش فایل های آموزشی</a:t>
            </a:r>
          </a:p>
          <a:p>
            <a:pPr algn="ctr" rtl="1">
              <a:defRPr/>
            </a:pPr>
            <a:r>
              <a:rPr lang="en-US" altLang="en-US" sz="4800" b="1" dirty="0" smtClean="0">
                <a:solidFill>
                  <a:srgbClr val="C00000"/>
                </a:solidFill>
                <a:cs typeface="B Zar" pitchFamily="2" charset="-78"/>
              </a:rPr>
              <a:t>Anamisfile.ir</a:t>
            </a:r>
            <a:endParaRPr lang="fa-IR" altLang="en-US" sz="4800" b="1" dirty="0" smtClean="0">
              <a:solidFill>
                <a:srgbClr val="C00000"/>
              </a:solidFill>
              <a:cs typeface="B Zar" pitchFamily="2" charset="-78"/>
            </a:endParaRPr>
          </a:p>
          <a:p>
            <a:pPr algn="ctr" rtl="1">
              <a:defRPr/>
            </a:pPr>
            <a:endParaRPr lang="en-US" altLang="en-US" sz="2400" b="1" dirty="0" smtClean="0">
              <a:cs typeface="B Zar" pitchFamily="2" charset="-78"/>
            </a:endParaRPr>
          </a:p>
        </p:txBody>
      </p:sp>
      <p:pic>
        <p:nvPicPr>
          <p:cNvPr id="2" name="Picture 2" descr="C:\Users\09018868042\Desktop\آنامیس فایل.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8018" y="3486151"/>
            <a:ext cx="9791700" cy="266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9028" name="Title 1"/>
          <p:cNvSpPr>
            <a:spLocks noGrp="1"/>
          </p:cNvSpPr>
          <p:nvPr>
            <p:ph type="title"/>
          </p:nvPr>
        </p:nvSpPr>
        <p:spPr/>
        <p:txBody>
          <a:bodyPr/>
          <a:lstStyle/>
          <a:p>
            <a:endParaRPr lang="en-US" altLang="en-US" smtClean="0"/>
          </a:p>
        </p:txBody>
      </p:sp>
    </p:spTree>
    <p:extLst>
      <p:ext uri="{BB962C8B-B14F-4D97-AF65-F5344CB8AC3E}">
        <p14:creationId xmlns:p14="http://schemas.microsoft.com/office/powerpoint/2010/main" val="2467826734"/>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Content Placeholder 2"/>
          <p:cNvSpPr>
            <a:spLocks noGrp="1"/>
          </p:cNvSpPr>
          <p:nvPr>
            <p:ph idx="1"/>
          </p:nvPr>
        </p:nvSpPr>
        <p:spPr>
          <a:xfrm>
            <a:off x="1117601" y="1965325"/>
            <a:ext cx="10259484" cy="4559300"/>
          </a:xfrm>
        </p:spPr>
        <p:style>
          <a:lnRef idx="1">
            <a:schemeClr val="accent2"/>
          </a:lnRef>
          <a:fillRef idx="2">
            <a:schemeClr val="accent2"/>
          </a:fillRef>
          <a:effectRef idx="1">
            <a:schemeClr val="accent2"/>
          </a:effectRef>
          <a:fontRef idx="minor">
            <a:schemeClr val="dk1"/>
          </a:fontRef>
        </p:style>
        <p:txBody>
          <a:bodyPr>
            <a:normAutofit/>
          </a:bodyPr>
          <a:lstStyle/>
          <a:p>
            <a:pPr algn="ctr" rtl="1">
              <a:defRPr/>
            </a:pPr>
            <a:r>
              <a:rPr lang="fa-IR" altLang="en-US" sz="2400" b="1" dirty="0" smtClean="0">
                <a:cs typeface="B Zar" pitchFamily="2" charset="-78"/>
              </a:rPr>
              <a:t>مهر ایرانی</a:t>
            </a:r>
          </a:p>
          <a:p>
            <a:pPr algn="ctr" rtl="1">
              <a:defRPr/>
            </a:pPr>
            <a:r>
              <a:rPr lang="fa-IR" altLang="en-US" sz="2400" b="1" dirty="0" smtClean="0">
                <a:solidFill>
                  <a:srgbClr val="C00000"/>
                </a:solidFill>
                <a:cs typeface="B Zar" pitchFamily="2" charset="-78"/>
              </a:rPr>
              <a:t>مرجع معرفی متخصصان حوزه روان شناسی، مشاوره و علوم تربیتی</a:t>
            </a:r>
          </a:p>
          <a:p>
            <a:pPr algn="ctr" rtl="1">
              <a:defRPr/>
            </a:pPr>
            <a:r>
              <a:rPr lang="en-US" altLang="en-US" sz="4000" b="1" dirty="0" smtClean="0">
                <a:solidFill>
                  <a:schemeClr val="tx1"/>
                </a:solidFill>
                <a:cs typeface="B Zar" pitchFamily="2" charset="-78"/>
              </a:rPr>
              <a:t>Mehreirani.ir</a:t>
            </a:r>
            <a:endParaRPr lang="fa-IR" altLang="en-US" sz="7200" b="1" dirty="0" smtClean="0">
              <a:solidFill>
                <a:schemeClr val="tx1"/>
              </a:solidFill>
              <a:cs typeface="B Zar" pitchFamily="2" charset="-78"/>
            </a:endParaRPr>
          </a:p>
          <a:p>
            <a:pPr algn="ctr" rtl="1">
              <a:defRPr/>
            </a:pPr>
            <a:endParaRPr lang="en-US" altLang="en-US" sz="2400" b="1" dirty="0" smtClean="0">
              <a:cs typeface="B Zar" pitchFamily="2" charset="-78"/>
            </a:endParaRPr>
          </a:p>
        </p:txBody>
      </p:sp>
      <p:pic>
        <p:nvPicPr>
          <p:cNvPr id="130051" name="Picture 2" descr="C:\Users\09018868042\Desktop\مهر ایرانی.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3644900"/>
            <a:ext cx="9984317"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0052" name="Title 1"/>
          <p:cNvSpPr>
            <a:spLocks noGrp="1"/>
          </p:cNvSpPr>
          <p:nvPr>
            <p:ph type="title"/>
          </p:nvPr>
        </p:nvSpPr>
        <p:spPr/>
        <p:txBody>
          <a:bodyPr/>
          <a:lstStyle/>
          <a:p>
            <a:endParaRPr lang="en-US" altLang="en-US" smtClean="0"/>
          </a:p>
        </p:txBody>
      </p:sp>
    </p:spTree>
    <p:extLst>
      <p:ext uri="{BB962C8B-B14F-4D97-AF65-F5344CB8AC3E}">
        <p14:creationId xmlns:p14="http://schemas.microsoft.com/office/powerpoint/2010/main" val="247222237"/>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6"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endParaRPr lang="en-US" dirty="0"/>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sz="3600" b="1" dirty="0" smtClean="0">
                <a:solidFill>
                  <a:srgbClr val="002060"/>
                </a:solidFill>
                <a:cs typeface="B Zar" panose="00000400000000000000" pitchFamily="2" charset="-78"/>
              </a:rPr>
              <a:t>معرفی</a:t>
            </a:r>
            <a:endParaRPr lang="en-US" sz="3600" b="1" dirty="0">
              <a:solidFill>
                <a:srgbClr val="002060"/>
              </a:solidFill>
              <a:cs typeface="B Zar" panose="00000400000000000000" pitchFamily="2" charset="-78"/>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6197" y="1191449"/>
            <a:ext cx="11348581" cy="4733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02203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8" y="990303"/>
            <a:ext cx="2927853" cy="2179353"/>
            <a:chOff x="1044999" y="1666636"/>
            <a:chExt cx="4947284" cy="3501368"/>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2" cy="103840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1" y="3004750"/>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7"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marL="342900" lvl="0" indent="-342900" algn="r" rtl="1">
              <a:lnSpc>
                <a:spcPct val="200000"/>
              </a:lnSpc>
              <a:spcBef>
                <a:spcPct val="20000"/>
              </a:spcBef>
            </a:pPr>
            <a:r>
              <a:rPr lang="fa-IR" altLang="fa-IR" sz="2800" b="1" dirty="0">
                <a:solidFill>
                  <a:srgbClr val="000000"/>
                </a:solidFill>
                <a:cs typeface="B Zar" panose="00000400000000000000" pitchFamily="2" charset="-78"/>
              </a:rPr>
              <a:t> بی شک در میان مزایای رقابتی، توجه تمام عیار به انسان و بهره گیری از دانش توسعه منابع انسانی یک مزیت ارزشمند رقابتی است که موجب ارتقای بهره وری و توانمندی سازمانها و بنگاهها میشود</a:t>
            </a:r>
          </a:p>
          <a:p>
            <a:pPr marL="342900" lvl="0" indent="-342900" algn="r" rtl="1">
              <a:lnSpc>
                <a:spcPct val="200000"/>
              </a:lnSpc>
              <a:spcBef>
                <a:spcPct val="20000"/>
              </a:spcBef>
            </a:pPr>
            <a:r>
              <a:rPr lang="fa-IR" altLang="fa-IR" sz="2800" b="1" dirty="0">
                <a:solidFill>
                  <a:srgbClr val="000000"/>
                </a:solidFill>
                <a:cs typeface="B Zar" panose="00000400000000000000" pitchFamily="2" charset="-78"/>
              </a:rPr>
              <a:t>آنچه که ما را واداشت که این موضوع را انتخاب کنیم </a:t>
            </a:r>
            <a:r>
              <a:rPr lang="fa-IR" altLang="fa-IR" sz="2800" b="1" dirty="0" smtClean="0">
                <a:solidFill>
                  <a:srgbClr val="000000"/>
                </a:solidFill>
                <a:cs typeface="B Zar" panose="00000400000000000000" pitchFamily="2" charset="-78"/>
              </a:rPr>
              <a:t>دو موضوع مهم است</a:t>
            </a:r>
            <a:endParaRPr lang="fa-IR" altLang="fa-IR" sz="2800" b="1" dirty="0">
              <a:solidFill>
                <a:srgbClr val="000000"/>
              </a:solidFill>
              <a:cs typeface="B Zar" panose="00000400000000000000" pitchFamily="2" charset="-78"/>
            </a:endParaRPr>
          </a:p>
        </p:txBody>
      </p:sp>
      <p:sp>
        <p:nvSpPr>
          <p:cNvPr id="3" name="Rounded Rectangle 2"/>
          <p:cNvSpPr/>
          <p:nvPr/>
        </p:nvSpPr>
        <p:spPr>
          <a:xfrm>
            <a:off x="0" y="6200386"/>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5"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5"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lvl="0" algn="ctr" rtl="1" fontAlgn="base">
              <a:spcBef>
                <a:spcPct val="50000"/>
              </a:spcBef>
              <a:spcAft>
                <a:spcPct val="0"/>
              </a:spcAft>
              <a:defRPr/>
            </a:pPr>
            <a:r>
              <a:rPr lang="fa-IR" altLang="fa-IR" sz="3600" dirty="0">
                <a:solidFill>
                  <a:srgbClr val="FF0000"/>
                </a:solidFill>
                <a:effectLst>
                  <a:outerShdw blurRad="38100" dist="38100" dir="2700000" algn="tl">
                    <a:srgbClr val="000000"/>
                  </a:outerShdw>
                </a:effectLst>
                <a:latin typeface="Arial" pitchFamily="34" charset="0"/>
                <a:cs typeface="B Titr" pitchFamily="2" charset="-78"/>
              </a:rPr>
              <a:t>مقدمه</a:t>
            </a:r>
            <a:endParaRPr lang="en-US" altLang="fa-IR" sz="3600" dirty="0">
              <a:solidFill>
                <a:srgbClr val="FF0000"/>
              </a:solidFill>
              <a:effectLst>
                <a:outerShdw blurRad="38100" dist="38100" dir="2700000" algn="tl">
                  <a:srgbClr val="000000"/>
                </a:outerShdw>
              </a:effectLst>
              <a:latin typeface="Arial" pitchFamily="34" charset="0"/>
              <a:cs typeface="B Titr" pitchFamily="2" charset="-78"/>
            </a:endParaRPr>
          </a:p>
        </p:txBody>
      </p:sp>
    </p:spTree>
    <p:extLst>
      <p:ext uri="{BB962C8B-B14F-4D97-AF65-F5344CB8AC3E}">
        <p14:creationId xmlns:p14="http://schemas.microsoft.com/office/powerpoint/2010/main" val="863431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8" y="990303"/>
            <a:ext cx="2927853" cy="2179353"/>
            <a:chOff x="1044999" y="1666636"/>
            <a:chExt cx="4947284" cy="3501368"/>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2" cy="103840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1" y="3004750"/>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7"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marL="342900" lvl="0" indent="-342900" algn="r" rtl="1">
              <a:lnSpc>
                <a:spcPct val="200000"/>
              </a:lnSpc>
              <a:spcBef>
                <a:spcPct val="20000"/>
              </a:spcBef>
            </a:pPr>
            <a:r>
              <a:rPr lang="fa-IR" altLang="fa-IR" sz="3200" b="1" dirty="0" smtClean="0">
                <a:solidFill>
                  <a:srgbClr val="FF0000"/>
                </a:solidFill>
                <a:cs typeface="B Zar" panose="00000400000000000000" pitchFamily="2" charset="-78"/>
              </a:rPr>
              <a:t>اول</a:t>
            </a:r>
            <a:r>
              <a:rPr lang="fa-IR" altLang="fa-IR" sz="3200" b="1" dirty="0" smtClean="0">
                <a:solidFill>
                  <a:srgbClr val="000000"/>
                </a:solidFill>
                <a:cs typeface="B Zar" panose="00000400000000000000" pitchFamily="2" charset="-78"/>
              </a:rPr>
              <a:t> </a:t>
            </a:r>
            <a:r>
              <a:rPr lang="fa-IR" altLang="fa-IR" sz="3200" b="1" dirty="0">
                <a:solidFill>
                  <a:srgbClr val="000000"/>
                </a:solidFill>
                <a:cs typeface="B Zar" panose="00000400000000000000" pitchFamily="2" charset="-78"/>
              </a:rPr>
              <a:t>آنکه به طور مختصر و کاربردی به ارائه مهارت های مورد نیاز مدیران اثر بخش در یک مجموعه پرداخته شود به گونه ای که با صرف زمان اندک جهت مطالعه این موضوعات بتوان به درک نسبی از آنها نائل شد.</a:t>
            </a:r>
          </a:p>
          <a:p>
            <a:pPr marL="342900" lvl="0" indent="-342900" algn="r" rtl="1">
              <a:lnSpc>
                <a:spcPct val="200000"/>
              </a:lnSpc>
              <a:spcBef>
                <a:spcPct val="20000"/>
              </a:spcBef>
            </a:pPr>
            <a:endParaRPr lang="fa-IR" altLang="fa-IR" sz="2400" b="1" dirty="0">
              <a:solidFill>
                <a:srgbClr val="000000"/>
              </a:solidFill>
              <a:cs typeface="B Zar" panose="00000400000000000000" pitchFamily="2" charset="-78"/>
            </a:endParaRPr>
          </a:p>
        </p:txBody>
      </p:sp>
      <p:sp>
        <p:nvSpPr>
          <p:cNvPr id="3" name="Rounded Rectangle 2"/>
          <p:cNvSpPr/>
          <p:nvPr/>
        </p:nvSpPr>
        <p:spPr>
          <a:xfrm>
            <a:off x="0" y="6200386"/>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5"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5"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lvl="0" algn="ctr" rtl="1" fontAlgn="base">
              <a:spcBef>
                <a:spcPct val="50000"/>
              </a:spcBef>
              <a:spcAft>
                <a:spcPct val="0"/>
              </a:spcAft>
              <a:defRPr/>
            </a:pPr>
            <a:r>
              <a:rPr lang="fa-IR" altLang="fa-IR" sz="3600" dirty="0">
                <a:solidFill>
                  <a:srgbClr val="FF0000"/>
                </a:solidFill>
                <a:effectLst>
                  <a:outerShdw blurRad="38100" dist="38100" dir="2700000" algn="tl">
                    <a:srgbClr val="000000"/>
                  </a:outerShdw>
                </a:effectLst>
                <a:latin typeface="Arial" pitchFamily="34" charset="0"/>
                <a:cs typeface="B Titr" pitchFamily="2" charset="-78"/>
              </a:rPr>
              <a:t>مقدمه</a:t>
            </a:r>
            <a:endParaRPr lang="en-US" altLang="fa-IR" sz="3600" dirty="0">
              <a:solidFill>
                <a:srgbClr val="FF0000"/>
              </a:solidFill>
              <a:effectLst>
                <a:outerShdw blurRad="38100" dist="38100" dir="2700000" algn="tl">
                  <a:srgbClr val="000000"/>
                </a:outerShdw>
              </a:effectLst>
              <a:latin typeface="Arial" pitchFamily="34" charset="0"/>
              <a:cs typeface="B Titr" pitchFamily="2" charset="-78"/>
            </a:endParaRPr>
          </a:p>
        </p:txBody>
      </p:sp>
    </p:spTree>
    <p:extLst>
      <p:ext uri="{BB962C8B-B14F-4D97-AF65-F5344CB8AC3E}">
        <p14:creationId xmlns:p14="http://schemas.microsoft.com/office/powerpoint/2010/main" val="15089816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8" y="990303"/>
            <a:ext cx="2927853" cy="2179353"/>
            <a:chOff x="1044999" y="1666636"/>
            <a:chExt cx="4947284" cy="3501368"/>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2" cy="103840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1" y="3004750"/>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7"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algn="r" rtl="1">
              <a:lnSpc>
                <a:spcPct val="200000"/>
              </a:lnSpc>
            </a:pPr>
            <a:r>
              <a:rPr lang="fa-IR" altLang="fa-IR" sz="3200" b="1" dirty="0">
                <a:solidFill>
                  <a:srgbClr val="FF0000"/>
                </a:solidFill>
                <a:cs typeface="B Zar" panose="00000400000000000000" pitchFamily="2" charset="-78"/>
              </a:rPr>
              <a:t>دوم</a:t>
            </a:r>
            <a:r>
              <a:rPr lang="fa-IR" altLang="fa-IR" sz="3200" b="1" dirty="0">
                <a:solidFill>
                  <a:srgbClr val="000000"/>
                </a:solidFill>
                <a:cs typeface="B Zar" panose="00000400000000000000" pitchFamily="2" charset="-78"/>
              </a:rPr>
              <a:t> تاثیر کنار هم قرارگرفتن این موضوعات با نگرش سیستمی بود زیرا از دیدگاه سیستمی این مهارتها با هم مرتبط بوده و با هم در نظر گرفتن آنها می تواند موجب هم افزایی در یادگیری و کاربرد آن ها </a:t>
            </a:r>
            <a:r>
              <a:rPr lang="fa-IR" altLang="fa-IR" sz="3200" b="1" dirty="0" smtClean="0">
                <a:solidFill>
                  <a:srgbClr val="000000"/>
                </a:solidFill>
                <a:cs typeface="B Zar" panose="00000400000000000000" pitchFamily="2" charset="-78"/>
              </a:rPr>
              <a:t>شود.</a:t>
            </a:r>
            <a:endParaRPr lang="en-US" sz="2400" dirty="0"/>
          </a:p>
        </p:txBody>
      </p:sp>
      <p:sp>
        <p:nvSpPr>
          <p:cNvPr id="3" name="Rounded Rectangle 2"/>
          <p:cNvSpPr/>
          <p:nvPr/>
        </p:nvSpPr>
        <p:spPr>
          <a:xfrm>
            <a:off x="0" y="6200386"/>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5"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5"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lvl="0" algn="ctr" rtl="1" fontAlgn="base">
              <a:spcBef>
                <a:spcPct val="50000"/>
              </a:spcBef>
              <a:spcAft>
                <a:spcPct val="0"/>
              </a:spcAft>
              <a:defRPr/>
            </a:pPr>
            <a:r>
              <a:rPr lang="fa-IR" altLang="fa-IR" sz="3600" dirty="0">
                <a:solidFill>
                  <a:srgbClr val="FF0000"/>
                </a:solidFill>
                <a:effectLst>
                  <a:outerShdw blurRad="38100" dist="38100" dir="2700000" algn="tl">
                    <a:srgbClr val="000000"/>
                  </a:outerShdw>
                </a:effectLst>
                <a:latin typeface="Arial" pitchFamily="34" charset="0"/>
                <a:cs typeface="B Titr" pitchFamily="2" charset="-78"/>
              </a:rPr>
              <a:t>مقدمه</a:t>
            </a:r>
            <a:endParaRPr lang="en-US" altLang="fa-IR" sz="3600" dirty="0">
              <a:solidFill>
                <a:srgbClr val="FF0000"/>
              </a:solidFill>
              <a:effectLst>
                <a:outerShdw blurRad="38100" dist="38100" dir="2700000" algn="tl">
                  <a:srgbClr val="000000"/>
                </a:outerShdw>
              </a:effectLst>
              <a:latin typeface="Arial" pitchFamily="34" charset="0"/>
              <a:cs typeface="B Titr" pitchFamily="2" charset="-78"/>
            </a:endParaRPr>
          </a:p>
        </p:txBody>
      </p:sp>
    </p:spTree>
    <p:extLst>
      <p:ext uri="{BB962C8B-B14F-4D97-AF65-F5344CB8AC3E}">
        <p14:creationId xmlns:p14="http://schemas.microsoft.com/office/powerpoint/2010/main" val="8634316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8" y="990303"/>
            <a:ext cx="2927853" cy="2179353"/>
            <a:chOff x="1044999" y="1666636"/>
            <a:chExt cx="4947284" cy="3501368"/>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2" cy="103840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1" y="3004750"/>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136330"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endParaRPr lang="en-US" dirty="0"/>
          </a:p>
        </p:txBody>
      </p:sp>
      <p:sp>
        <p:nvSpPr>
          <p:cNvPr id="3" name="Rounded Rectangle 2"/>
          <p:cNvSpPr/>
          <p:nvPr/>
        </p:nvSpPr>
        <p:spPr>
          <a:xfrm>
            <a:off x="0" y="6200386"/>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5"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5"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b="1" dirty="0" smtClean="0">
                <a:solidFill>
                  <a:schemeClr val="tx1"/>
                </a:solidFill>
                <a:cs typeface="B Zar" panose="00000400000000000000" pitchFamily="2" charset="-78"/>
              </a:rPr>
              <a:t>موسسه آنامیس مهرجنوب برگزار میکند:</a:t>
            </a:r>
            <a:endParaRPr lang="en-US" b="1" dirty="0">
              <a:solidFill>
                <a:schemeClr val="tx1"/>
              </a:solidFill>
              <a:cs typeface="B Zar" panose="00000400000000000000" pitchFamily="2" charset="-78"/>
            </a:endParaRPr>
          </a:p>
        </p:txBody>
      </p:sp>
      <p:sp>
        <p:nvSpPr>
          <p:cNvPr id="7" name="Rounded Rectangle 6"/>
          <p:cNvSpPr/>
          <p:nvPr/>
        </p:nvSpPr>
        <p:spPr>
          <a:xfrm>
            <a:off x="3441635" y="2449952"/>
            <a:ext cx="5774499" cy="839243"/>
          </a:xfrm>
          <a:prstGeom prst="roundRect">
            <a:avLst/>
          </a:prstGeom>
          <a:solidFill>
            <a:schemeClr val="accent1">
              <a:lumMod val="60000"/>
              <a:lumOff val="40000"/>
            </a:schemeClr>
          </a:solidFill>
          <a:scene3d>
            <a:camera prst="orthographicFront"/>
            <a:lightRig rig="threePt" dir="t"/>
          </a:scene3d>
          <a:sp3d>
            <a:bevelT prst="angle"/>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sz="4000" b="1" dirty="0">
                <a:solidFill>
                  <a:srgbClr val="FF0000"/>
                </a:solidFill>
                <a:cs typeface="B Zar" panose="00000400000000000000" pitchFamily="2" charset="-78"/>
              </a:rPr>
              <a:t>مديريت تعارض</a:t>
            </a:r>
          </a:p>
        </p:txBody>
      </p:sp>
    </p:spTree>
    <p:extLst>
      <p:ext uri="{BB962C8B-B14F-4D97-AF65-F5344CB8AC3E}">
        <p14:creationId xmlns:p14="http://schemas.microsoft.com/office/powerpoint/2010/main" val="16866085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8" y="990303"/>
            <a:ext cx="2927853" cy="2179353"/>
            <a:chOff x="1044999" y="1666636"/>
            <a:chExt cx="4947284" cy="3501368"/>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2" cy="103840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1" y="3004750"/>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7"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lvl="0" algn="r" rtl="1" fontAlgn="base">
              <a:lnSpc>
                <a:spcPct val="150000"/>
              </a:lnSpc>
              <a:spcBef>
                <a:spcPct val="0"/>
              </a:spcBef>
              <a:spcAft>
                <a:spcPct val="0"/>
              </a:spcAft>
              <a:defRPr/>
            </a:pPr>
            <a:r>
              <a:rPr lang="fa-IR" altLang="fa-IR" sz="2800" b="1" dirty="0">
                <a:solidFill>
                  <a:prstClr val="black"/>
                </a:solidFill>
                <a:latin typeface="Arial" pitchFamily="34" charset="0"/>
                <a:cs typeface="B Zar" panose="00000400000000000000" pitchFamily="2" charset="-78"/>
              </a:rPr>
              <a:t>تعارض زماني رخ </a:t>
            </a:r>
            <a:r>
              <a:rPr lang="fa-IR" altLang="fa-IR" sz="2800" b="1" dirty="0" smtClean="0">
                <a:solidFill>
                  <a:prstClr val="black"/>
                </a:solidFill>
                <a:latin typeface="Arial" pitchFamily="34" charset="0"/>
                <a:cs typeface="B Zar" panose="00000400000000000000" pitchFamily="2" charset="-78"/>
              </a:rPr>
              <a:t>مي دهد </a:t>
            </a:r>
            <a:r>
              <a:rPr lang="fa-IR" altLang="fa-IR" sz="2800" b="1" dirty="0">
                <a:solidFill>
                  <a:prstClr val="black"/>
                </a:solidFill>
                <a:latin typeface="Arial" pitchFamily="34" charset="0"/>
                <a:cs typeface="B Zar" panose="00000400000000000000" pitchFamily="2" charset="-78"/>
              </a:rPr>
              <a:t>كه دو يا چند نفر از افراد در مقابل يكديگر قرار گيرند، زيرا نيازها</a:t>
            </a:r>
            <a:r>
              <a:rPr lang="fa-IR" altLang="fa-IR" sz="2800" b="1" dirty="0" smtClean="0">
                <a:solidFill>
                  <a:prstClr val="black"/>
                </a:solidFill>
                <a:latin typeface="Arial" pitchFamily="34" charset="0"/>
                <a:cs typeface="B Zar" panose="00000400000000000000" pitchFamily="2" charset="-78"/>
              </a:rPr>
              <a:t>، خواسته </a:t>
            </a:r>
            <a:r>
              <a:rPr lang="fa-IR" altLang="fa-IR" sz="2800" b="1" dirty="0">
                <a:solidFill>
                  <a:prstClr val="black"/>
                </a:solidFill>
                <a:latin typeface="Arial" pitchFamily="34" charset="0"/>
                <a:cs typeface="B Zar" panose="00000400000000000000" pitchFamily="2" charset="-78"/>
              </a:rPr>
              <a:t>ها،اهداف و </a:t>
            </a:r>
            <a:r>
              <a:rPr lang="fa-IR" altLang="fa-IR" sz="2800" b="1" dirty="0" smtClean="0">
                <a:solidFill>
                  <a:prstClr val="black"/>
                </a:solidFill>
                <a:latin typeface="Arial" pitchFamily="34" charset="0"/>
                <a:cs typeface="B Zar" panose="00000400000000000000" pitchFamily="2" charset="-78"/>
              </a:rPr>
              <a:t>ارزش هاي </a:t>
            </a:r>
            <a:r>
              <a:rPr lang="fa-IR" altLang="fa-IR" sz="2800" b="1" dirty="0">
                <a:solidFill>
                  <a:prstClr val="black"/>
                </a:solidFill>
                <a:latin typeface="Arial" pitchFamily="34" charset="0"/>
                <a:cs typeface="B Zar" panose="00000400000000000000" pitchFamily="2" charset="-78"/>
              </a:rPr>
              <a:t>آنها متفاوت مي باشد</a:t>
            </a:r>
            <a:r>
              <a:rPr lang="fa-IR" altLang="fa-IR" sz="2800" b="1" dirty="0" smtClean="0">
                <a:solidFill>
                  <a:prstClr val="black"/>
                </a:solidFill>
                <a:latin typeface="Arial" pitchFamily="34" charset="0"/>
                <a:cs typeface="B Zar" panose="00000400000000000000" pitchFamily="2" charset="-78"/>
              </a:rPr>
              <a:t>.</a:t>
            </a:r>
          </a:p>
          <a:p>
            <a:pPr lvl="0" algn="r" rtl="1" fontAlgn="base">
              <a:lnSpc>
                <a:spcPct val="150000"/>
              </a:lnSpc>
              <a:spcBef>
                <a:spcPct val="0"/>
              </a:spcBef>
              <a:spcAft>
                <a:spcPct val="0"/>
              </a:spcAft>
              <a:defRPr/>
            </a:pPr>
            <a:r>
              <a:rPr lang="fa-IR" altLang="fa-IR" sz="2800" b="1" dirty="0" smtClean="0">
                <a:solidFill>
                  <a:prstClr val="black"/>
                </a:solidFill>
                <a:latin typeface="Arial" pitchFamily="34" charset="0"/>
                <a:cs typeface="B Zar" panose="00000400000000000000" pitchFamily="2" charset="-78"/>
              </a:rPr>
              <a:t>به </a:t>
            </a:r>
            <a:r>
              <a:rPr lang="fa-IR" altLang="fa-IR" sz="2800" b="1" dirty="0">
                <a:solidFill>
                  <a:prstClr val="black"/>
                </a:solidFill>
                <a:latin typeface="Arial" pitchFamily="34" charset="0"/>
                <a:cs typeface="B Zar" panose="00000400000000000000" pitchFamily="2" charset="-78"/>
              </a:rPr>
              <a:t>عبارت ديگر تعارض فرآيندي </a:t>
            </a:r>
            <a:r>
              <a:rPr lang="fa-IR" altLang="fa-IR" sz="2800" b="1" dirty="0" smtClean="0">
                <a:solidFill>
                  <a:prstClr val="black"/>
                </a:solidFill>
                <a:latin typeface="Arial" pitchFamily="34" charset="0"/>
                <a:cs typeface="B Zar" panose="00000400000000000000" pitchFamily="2" charset="-78"/>
              </a:rPr>
              <a:t>است  </a:t>
            </a:r>
            <a:r>
              <a:rPr lang="fa-IR" altLang="fa-IR" sz="2800" b="1" dirty="0">
                <a:solidFill>
                  <a:prstClr val="black"/>
                </a:solidFill>
                <a:latin typeface="Arial" pitchFamily="34" charset="0"/>
                <a:cs typeface="B Zar" panose="00000400000000000000" pitchFamily="2" charset="-78"/>
              </a:rPr>
              <a:t>كه در آن فردي درمي يابد،شخص ديگري به طور منفي روي آن چيزي كه او تعقيب مي كند</a:t>
            </a:r>
            <a:r>
              <a:rPr lang="fa-IR" altLang="fa-IR" sz="2800" b="1" dirty="0" smtClean="0">
                <a:solidFill>
                  <a:prstClr val="black"/>
                </a:solidFill>
                <a:latin typeface="Arial" pitchFamily="34" charset="0"/>
                <a:cs typeface="B Zar" panose="00000400000000000000" pitchFamily="2" charset="-78"/>
              </a:rPr>
              <a:t>، تاثير </a:t>
            </a:r>
            <a:r>
              <a:rPr lang="fa-IR" altLang="fa-IR" sz="2800" b="1" dirty="0">
                <a:solidFill>
                  <a:prstClr val="black"/>
                </a:solidFill>
                <a:latin typeface="Arial" pitchFamily="34" charset="0"/>
                <a:cs typeface="B Zar" panose="00000400000000000000" pitchFamily="2" charset="-78"/>
              </a:rPr>
              <a:t>گذاشته است.</a:t>
            </a:r>
            <a:endParaRPr lang="en-US" altLang="fa-IR" sz="2800" b="1" dirty="0">
              <a:solidFill>
                <a:prstClr val="black"/>
              </a:solidFill>
              <a:latin typeface="Arial" pitchFamily="34" charset="0"/>
              <a:cs typeface="B Zar" panose="00000400000000000000" pitchFamily="2" charset="-78"/>
            </a:endParaRPr>
          </a:p>
        </p:txBody>
      </p:sp>
      <p:sp>
        <p:nvSpPr>
          <p:cNvPr id="3" name="Rounded Rectangle 2"/>
          <p:cNvSpPr/>
          <p:nvPr/>
        </p:nvSpPr>
        <p:spPr>
          <a:xfrm>
            <a:off x="0" y="6200386"/>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5"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5"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lvl="0" algn="ctr" rtl="1" fontAlgn="base">
              <a:spcBef>
                <a:spcPct val="0"/>
              </a:spcBef>
              <a:spcAft>
                <a:spcPct val="0"/>
              </a:spcAft>
              <a:defRPr/>
            </a:pPr>
            <a:r>
              <a:rPr lang="fa-IR" altLang="fa-IR" sz="4400" dirty="0">
                <a:solidFill>
                  <a:srgbClr val="C00000"/>
                </a:solidFill>
                <a:effectLst>
                  <a:outerShdw blurRad="38100" dist="38100" dir="2700000" algn="tl">
                    <a:srgbClr val="000000"/>
                  </a:outerShdw>
                </a:effectLst>
                <a:latin typeface="Arial" pitchFamily="34" charset="0"/>
                <a:cs typeface="B Titr" pitchFamily="2" charset="-78"/>
              </a:rPr>
              <a:t>مديريت تعارض</a:t>
            </a:r>
            <a:endParaRPr lang="en-US" altLang="fa-IR" sz="4400" dirty="0">
              <a:solidFill>
                <a:srgbClr val="C00000"/>
              </a:solidFill>
              <a:effectLst>
                <a:outerShdw blurRad="38100" dist="38100" dir="2700000" algn="tl">
                  <a:srgbClr val="000000"/>
                </a:outerShdw>
              </a:effectLst>
              <a:latin typeface="Arial" pitchFamily="34" charset="0"/>
              <a:cs typeface="B Titr" pitchFamily="2" charset="-78"/>
            </a:endParaRPr>
          </a:p>
        </p:txBody>
      </p:sp>
    </p:spTree>
    <p:extLst>
      <p:ext uri="{BB962C8B-B14F-4D97-AF65-F5344CB8AC3E}">
        <p14:creationId xmlns:p14="http://schemas.microsoft.com/office/powerpoint/2010/main" val="8634316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8" y="990303"/>
            <a:ext cx="2927853" cy="2179353"/>
            <a:chOff x="1044999" y="1666636"/>
            <a:chExt cx="4947284" cy="3501368"/>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2" cy="103840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1" y="3004750"/>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7"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lvl="0" algn="r" rtl="1" fontAlgn="base">
              <a:lnSpc>
                <a:spcPct val="200000"/>
              </a:lnSpc>
              <a:spcBef>
                <a:spcPct val="0"/>
              </a:spcBef>
              <a:spcAft>
                <a:spcPct val="0"/>
              </a:spcAft>
              <a:defRPr/>
            </a:pPr>
            <a:r>
              <a:rPr lang="fa-IR" altLang="fa-IR" sz="2400" b="1" dirty="0">
                <a:solidFill>
                  <a:srgbClr val="000000"/>
                </a:solidFill>
                <a:effectLst>
                  <a:outerShdw blurRad="38100" dist="38100" dir="2700000" algn="tl">
                    <a:srgbClr val="C0C0C0"/>
                  </a:outerShdw>
                </a:effectLst>
                <a:latin typeface="Arial" pitchFamily="34" charset="0"/>
                <a:cs typeface="B Zar" panose="00000400000000000000" pitchFamily="2" charset="-78"/>
              </a:rPr>
              <a:t>تعارض جزئی طبیعی و عادی از زندگی روزمره ما و واقعیتی است که بشر در طول </a:t>
            </a:r>
            <a:r>
              <a:rPr lang="fa-IR" altLang="fa-IR" sz="2400" b="1" dirty="0" smtClean="0">
                <a:solidFill>
                  <a:srgbClr val="000000"/>
                </a:solidFill>
                <a:effectLst>
                  <a:outerShdw blurRad="38100" dist="38100" dir="2700000" algn="tl">
                    <a:srgbClr val="C0C0C0"/>
                  </a:outerShdw>
                </a:effectLst>
                <a:latin typeface="Arial" pitchFamily="34" charset="0"/>
                <a:cs typeface="B Zar" panose="00000400000000000000" pitchFamily="2" charset="-78"/>
              </a:rPr>
              <a:t>تاریخ با </a:t>
            </a:r>
            <a:r>
              <a:rPr lang="fa-IR" altLang="fa-IR" sz="2400" b="1" dirty="0">
                <a:solidFill>
                  <a:srgbClr val="000000"/>
                </a:solidFill>
                <a:effectLst>
                  <a:outerShdw blurRad="38100" dist="38100" dir="2700000" algn="tl">
                    <a:srgbClr val="C0C0C0"/>
                  </a:outerShdw>
                </a:effectLst>
                <a:latin typeface="Arial" pitchFamily="34" charset="0"/>
                <a:cs typeface="B Zar" panose="00000400000000000000" pitchFamily="2" charset="-78"/>
              </a:rPr>
              <a:t>آن آشنا بوده </a:t>
            </a:r>
            <a:r>
              <a:rPr lang="fa-IR" altLang="fa-IR" sz="2400" b="1" dirty="0" smtClean="0">
                <a:solidFill>
                  <a:srgbClr val="000000"/>
                </a:solidFill>
                <a:effectLst>
                  <a:outerShdw blurRad="38100" dist="38100" dir="2700000" algn="tl">
                    <a:srgbClr val="C0C0C0"/>
                  </a:outerShdw>
                </a:effectLst>
                <a:latin typeface="Arial" pitchFamily="34" charset="0"/>
                <a:cs typeface="B Zar" panose="00000400000000000000" pitchFamily="2" charset="-78"/>
              </a:rPr>
              <a:t>است.</a:t>
            </a:r>
          </a:p>
          <a:p>
            <a:pPr lvl="0" algn="r" rtl="1" fontAlgn="base">
              <a:lnSpc>
                <a:spcPct val="200000"/>
              </a:lnSpc>
              <a:spcBef>
                <a:spcPct val="0"/>
              </a:spcBef>
              <a:spcAft>
                <a:spcPct val="0"/>
              </a:spcAft>
              <a:defRPr/>
            </a:pPr>
            <a:r>
              <a:rPr lang="fa-IR" altLang="fa-IR" sz="2400" b="1" dirty="0" smtClean="0">
                <a:solidFill>
                  <a:srgbClr val="000000"/>
                </a:solidFill>
                <a:effectLst>
                  <a:outerShdw blurRad="38100" dist="38100" dir="2700000" algn="tl">
                    <a:srgbClr val="C0C0C0"/>
                  </a:outerShdw>
                </a:effectLst>
                <a:latin typeface="Arial" pitchFamily="34" charset="0"/>
                <a:cs typeface="B Zar" panose="00000400000000000000" pitchFamily="2" charset="-78"/>
              </a:rPr>
              <a:t>ولی </a:t>
            </a:r>
            <a:r>
              <a:rPr lang="fa-IR" altLang="fa-IR" sz="2400" b="1" dirty="0">
                <a:solidFill>
                  <a:srgbClr val="000000"/>
                </a:solidFill>
                <a:effectLst>
                  <a:outerShdw blurRad="38100" dist="38100" dir="2700000" algn="tl">
                    <a:srgbClr val="C0C0C0"/>
                  </a:outerShdw>
                </a:effectLst>
                <a:latin typeface="Arial" pitchFamily="34" charset="0"/>
                <a:cs typeface="B Zar" panose="00000400000000000000" pitchFamily="2" charset="-78"/>
              </a:rPr>
              <a:t>متأسفانه به دلیل عدم مدیریت صحیح ،بیشتر به ستیزه جویی و </a:t>
            </a:r>
            <a:r>
              <a:rPr lang="fa-IR" altLang="fa-IR" sz="2400" b="1" dirty="0" smtClean="0">
                <a:solidFill>
                  <a:srgbClr val="000000"/>
                </a:solidFill>
                <a:effectLst>
                  <a:outerShdw blurRad="38100" dist="38100" dir="2700000" algn="tl">
                    <a:srgbClr val="C0C0C0"/>
                  </a:outerShdw>
                </a:effectLst>
                <a:latin typeface="Arial" pitchFamily="34" charset="0"/>
                <a:cs typeface="B Zar" panose="00000400000000000000" pitchFamily="2" charset="-78"/>
              </a:rPr>
              <a:t>دشمنی </a:t>
            </a:r>
            <a:r>
              <a:rPr lang="fa-IR" altLang="fa-IR" sz="2400" b="1" dirty="0">
                <a:solidFill>
                  <a:srgbClr val="000000"/>
                </a:solidFill>
                <a:effectLst>
                  <a:outerShdw blurRad="38100" dist="38100" dir="2700000" algn="tl">
                    <a:srgbClr val="C0C0C0"/>
                  </a:outerShdw>
                </a:effectLst>
                <a:latin typeface="Arial" pitchFamily="34" charset="0"/>
                <a:cs typeface="B Zar" panose="00000400000000000000" pitchFamily="2" charset="-78"/>
              </a:rPr>
              <a:t>مبدل شده است</a:t>
            </a:r>
            <a:r>
              <a:rPr lang="fa-IR" altLang="fa-IR" sz="2400" b="1" dirty="0" smtClean="0">
                <a:solidFill>
                  <a:srgbClr val="000000"/>
                </a:solidFill>
                <a:effectLst>
                  <a:outerShdw blurRad="38100" dist="38100" dir="2700000" algn="tl">
                    <a:srgbClr val="C0C0C0"/>
                  </a:outerShdw>
                </a:effectLst>
                <a:latin typeface="Arial" pitchFamily="34" charset="0"/>
                <a:cs typeface="B Zar" panose="00000400000000000000" pitchFamily="2" charset="-78"/>
              </a:rPr>
              <a:t>.</a:t>
            </a:r>
          </a:p>
          <a:p>
            <a:pPr lvl="0" algn="r" rtl="1" fontAlgn="base">
              <a:lnSpc>
                <a:spcPct val="200000"/>
              </a:lnSpc>
              <a:spcBef>
                <a:spcPct val="0"/>
              </a:spcBef>
              <a:spcAft>
                <a:spcPct val="0"/>
              </a:spcAft>
              <a:defRPr/>
            </a:pPr>
            <a:r>
              <a:rPr lang="fa-IR" altLang="fa-IR" sz="2400" b="1" dirty="0" smtClean="0">
                <a:solidFill>
                  <a:srgbClr val="000000"/>
                </a:solidFill>
                <a:effectLst>
                  <a:outerShdw blurRad="38100" dist="38100" dir="2700000" algn="tl">
                    <a:srgbClr val="C0C0C0"/>
                  </a:outerShdw>
                </a:effectLst>
                <a:latin typeface="Arial" pitchFamily="34" charset="0"/>
                <a:cs typeface="B Zar" panose="00000400000000000000" pitchFamily="2" charset="-78"/>
              </a:rPr>
              <a:t>لذا </a:t>
            </a:r>
            <a:r>
              <a:rPr lang="fa-IR" altLang="fa-IR" sz="2400" b="1" dirty="0">
                <a:solidFill>
                  <a:srgbClr val="000000"/>
                </a:solidFill>
                <a:effectLst>
                  <a:outerShdw blurRad="38100" dist="38100" dir="2700000" algn="tl">
                    <a:srgbClr val="C0C0C0"/>
                  </a:outerShdw>
                </a:effectLst>
                <a:latin typeface="Arial" pitchFamily="34" charset="0"/>
                <a:cs typeface="B Zar" panose="00000400000000000000" pitchFamily="2" charset="-78"/>
              </a:rPr>
              <a:t>افراد پیشینه ناخوشایندی از آن دارند و به تعارض به </a:t>
            </a:r>
            <a:r>
              <a:rPr lang="fa-IR" altLang="fa-IR" sz="2400" b="1" dirty="0" smtClean="0">
                <a:solidFill>
                  <a:srgbClr val="000000"/>
                </a:solidFill>
                <a:effectLst>
                  <a:outerShdw blurRad="38100" dist="38100" dir="2700000" algn="tl">
                    <a:srgbClr val="C0C0C0"/>
                  </a:outerShdw>
                </a:effectLst>
                <a:latin typeface="Arial" pitchFamily="34" charset="0"/>
                <a:cs typeface="B Zar" panose="00000400000000000000" pitchFamily="2" charset="-78"/>
              </a:rPr>
              <a:t>عنوان یک </a:t>
            </a:r>
            <a:r>
              <a:rPr lang="fa-IR" altLang="fa-IR" sz="2400" b="1" dirty="0">
                <a:solidFill>
                  <a:srgbClr val="000000"/>
                </a:solidFill>
                <a:effectLst>
                  <a:outerShdw blurRad="38100" dist="38100" dir="2700000" algn="tl">
                    <a:srgbClr val="C0C0C0"/>
                  </a:outerShdw>
                </a:effectLst>
                <a:latin typeface="Arial" pitchFamily="34" charset="0"/>
                <a:cs typeface="B Zar" panose="00000400000000000000" pitchFamily="2" charset="-78"/>
              </a:rPr>
              <a:t>پدیده منفی نگاه می کنند. </a:t>
            </a:r>
          </a:p>
          <a:p>
            <a:pPr lvl="0" algn="r" rtl="1" fontAlgn="base">
              <a:lnSpc>
                <a:spcPct val="200000"/>
              </a:lnSpc>
              <a:spcBef>
                <a:spcPct val="0"/>
              </a:spcBef>
              <a:spcAft>
                <a:spcPct val="0"/>
              </a:spcAft>
              <a:defRPr/>
            </a:pPr>
            <a:r>
              <a:rPr lang="fa-IR" altLang="fa-IR" sz="2400" b="1" dirty="0">
                <a:solidFill>
                  <a:srgbClr val="000000"/>
                </a:solidFill>
                <a:effectLst>
                  <a:outerShdw blurRad="38100" dist="38100" dir="2700000" algn="tl">
                    <a:srgbClr val="C0C0C0"/>
                  </a:outerShdw>
                </a:effectLst>
                <a:latin typeface="Arial" pitchFamily="34" charset="0"/>
                <a:cs typeface="B Zar" panose="00000400000000000000" pitchFamily="2" charset="-78"/>
              </a:rPr>
              <a:t>مدیریت تعارض فرآیند برنامه ریزی برای پرهیز از تعارض در جایی که ممکن است </a:t>
            </a:r>
            <a:r>
              <a:rPr lang="fa-IR" altLang="fa-IR" sz="2400" b="1" dirty="0" smtClean="0">
                <a:solidFill>
                  <a:srgbClr val="000000"/>
                </a:solidFill>
                <a:effectLst>
                  <a:outerShdw blurRad="38100" dist="38100" dir="2700000" algn="tl">
                    <a:srgbClr val="C0C0C0"/>
                  </a:outerShdw>
                </a:effectLst>
                <a:latin typeface="Arial" pitchFamily="34" charset="0"/>
                <a:cs typeface="B Zar" panose="00000400000000000000" pitchFamily="2" charset="-78"/>
              </a:rPr>
              <a:t>و  </a:t>
            </a:r>
            <a:r>
              <a:rPr lang="fa-IR" altLang="fa-IR" sz="2400" b="1" dirty="0">
                <a:solidFill>
                  <a:srgbClr val="000000"/>
                </a:solidFill>
                <a:effectLst>
                  <a:outerShdw blurRad="38100" dist="38100" dir="2700000" algn="tl">
                    <a:srgbClr val="C0C0C0"/>
                  </a:outerShdw>
                </a:effectLst>
                <a:latin typeface="Arial" pitchFamily="34" charset="0"/>
                <a:cs typeface="B Zar" panose="00000400000000000000" pitchFamily="2" charset="-78"/>
              </a:rPr>
              <a:t>سازماندهی آن برای حل تعارض، جائیکه آن رخ می دهد، می باشد</a:t>
            </a:r>
            <a:endParaRPr lang="en-US" sz="2000" b="1" dirty="0">
              <a:cs typeface="B Zar" panose="00000400000000000000" pitchFamily="2" charset="-78"/>
            </a:endParaRPr>
          </a:p>
        </p:txBody>
      </p:sp>
      <p:sp>
        <p:nvSpPr>
          <p:cNvPr id="3" name="Rounded Rectangle 2"/>
          <p:cNvSpPr/>
          <p:nvPr/>
        </p:nvSpPr>
        <p:spPr>
          <a:xfrm>
            <a:off x="0" y="6200386"/>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5"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5"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lvl="0" algn="ctr" rtl="1" fontAlgn="base">
              <a:spcBef>
                <a:spcPct val="50000"/>
              </a:spcBef>
              <a:spcAft>
                <a:spcPct val="0"/>
              </a:spcAft>
              <a:defRPr/>
            </a:pPr>
            <a:r>
              <a:rPr lang="fa-IR" altLang="fa-IR" sz="3600" dirty="0">
                <a:solidFill>
                  <a:srgbClr val="C00000"/>
                </a:solidFill>
                <a:effectLst>
                  <a:outerShdw blurRad="38100" dist="38100" dir="2700000" algn="tl">
                    <a:srgbClr val="000000"/>
                  </a:outerShdw>
                </a:effectLst>
                <a:latin typeface="Arial" pitchFamily="34" charset="0"/>
                <a:cs typeface="B Titr" pitchFamily="2" charset="-78"/>
              </a:rPr>
              <a:t>مفهوم و ضرورت مدیریت تعارض</a:t>
            </a:r>
            <a:endParaRPr lang="en-US" altLang="fa-IR" sz="3600" dirty="0">
              <a:solidFill>
                <a:srgbClr val="C00000"/>
              </a:solidFill>
              <a:effectLst>
                <a:outerShdw blurRad="38100" dist="38100" dir="2700000" algn="tl">
                  <a:srgbClr val="000000"/>
                </a:outerShdw>
              </a:effectLst>
              <a:latin typeface="Arial" pitchFamily="34" charset="0"/>
              <a:cs typeface="B Titr" pitchFamily="2" charset="-78"/>
            </a:endParaRPr>
          </a:p>
        </p:txBody>
      </p:sp>
    </p:spTree>
    <p:extLst>
      <p:ext uri="{BB962C8B-B14F-4D97-AF65-F5344CB8AC3E}">
        <p14:creationId xmlns:p14="http://schemas.microsoft.com/office/powerpoint/2010/main" val="8634316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8" y="990303"/>
            <a:ext cx="2927853" cy="2179353"/>
            <a:chOff x="1044999" y="1666636"/>
            <a:chExt cx="4947284" cy="3501368"/>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2" cy="103840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1" y="3004750"/>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7"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endParaRPr lang="en-US" dirty="0"/>
          </a:p>
        </p:txBody>
      </p:sp>
      <p:sp>
        <p:nvSpPr>
          <p:cNvPr id="3" name="Rounded Rectangle 2"/>
          <p:cNvSpPr/>
          <p:nvPr/>
        </p:nvSpPr>
        <p:spPr>
          <a:xfrm>
            <a:off x="0" y="6200386"/>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5"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5"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lvl="0" algn="ctr" rtl="1" fontAlgn="base">
              <a:spcBef>
                <a:spcPct val="50000"/>
              </a:spcBef>
              <a:spcAft>
                <a:spcPct val="0"/>
              </a:spcAft>
              <a:defRPr/>
            </a:pPr>
            <a:r>
              <a:rPr lang="fa-IR" altLang="fa-IR" sz="3600" dirty="0">
                <a:solidFill>
                  <a:srgbClr val="C00000"/>
                </a:solidFill>
                <a:effectLst>
                  <a:outerShdw blurRad="38100" dist="38100" dir="2700000" algn="tl">
                    <a:srgbClr val="000000"/>
                  </a:outerShdw>
                </a:effectLst>
                <a:latin typeface="Arial" pitchFamily="34" charset="0"/>
                <a:cs typeface="B Titr" pitchFamily="2" charset="-78"/>
              </a:rPr>
              <a:t>رابطه تعارض و وعملكرد</a:t>
            </a:r>
            <a:endParaRPr lang="en-US" altLang="fa-IR" sz="3600" dirty="0">
              <a:solidFill>
                <a:srgbClr val="C00000"/>
              </a:solidFill>
              <a:effectLst>
                <a:outerShdw blurRad="38100" dist="38100" dir="2700000" algn="tl">
                  <a:srgbClr val="000000"/>
                </a:outerShdw>
              </a:effectLst>
              <a:latin typeface="Arial" pitchFamily="34" charset="0"/>
              <a:cs typeface="B Titr" pitchFamily="2" charset="-78"/>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28386" y="1230313"/>
            <a:ext cx="9707671" cy="3241480"/>
          </a:xfrm>
          <a:prstGeom prst="rect">
            <a:avLst/>
          </a:prstGeom>
          <a:noFill/>
          <a:ln>
            <a:noFill/>
          </a:ln>
          <a:effectLst/>
          <a:extLst>
            <a:ext uri="{909E8E84-426E-40DD-AFC4-6F175D3DCCD1}">
              <a14:hiddenFill xmlns:a14="http://schemas.microsoft.com/office/drawing/2010/main">
                <a:gradFill rotWithShape="1">
                  <a:gsLst>
                    <a:gs pos="0">
                      <a:schemeClr val="tx1"/>
                    </a:gs>
                    <a:gs pos="100000">
                      <a:srgbClr val="9999FF"/>
                    </a:gs>
                  </a:gsLst>
                  <a:path path="shape">
                    <a:fillToRect l="50000" t="50000" r="50000" b="50000"/>
                  </a:path>
                </a:gra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53882" dir="13500000" algn="ctr" rotWithShape="0">
                    <a:schemeClr val="bg2">
                      <a:alpha val="50000"/>
                    </a:schemeClr>
                  </a:outerShdw>
                </a:effectLst>
              </a14:hiddenEffects>
            </a:ext>
          </a:extLst>
        </p:spPr>
      </p:pic>
      <p:pic>
        <p:nvPicPr>
          <p:cNvPr id="4"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48847" y="4706113"/>
            <a:ext cx="9482203" cy="884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12293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16652</TotalTime>
  <Words>722</Words>
  <Application>Microsoft Office PowerPoint</Application>
  <PresentationFormat>Custom</PresentationFormat>
  <Paragraphs>95</Paragraphs>
  <Slides>19</Slides>
  <Notes>15</Notes>
  <HiddenSlides>0</HiddenSlides>
  <MMClips>0</MMClips>
  <ScaleCrop>false</ScaleCrop>
  <HeadingPairs>
    <vt:vector size="4" baseType="variant">
      <vt:variant>
        <vt:lpstr>Theme</vt:lpstr>
      </vt:variant>
      <vt:variant>
        <vt:i4>3</vt:i4>
      </vt:variant>
      <vt:variant>
        <vt:lpstr>Slide Titles</vt:lpstr>
      </vt:variant>
      <vt:variant>
        <vt:i4>19</vt:i4>
      </vt:variant>
    </vt:vector>
  </HeadingPairs>
  <TitlesOfParts>
    <vt:vector size="22" baseType="lpstr">
      <vt:lpstr>Office Theme</vt:lpstr>
      <vt:lpstr>1_Office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با سپاس از همراهی دلگرم کننده تان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GD Design</dc:creator>
  <cp:lastModifiedBy>09018868042</cp:lastModifiedBy>
  <cp:revision>6024</cp:revision>
  <dcterms:created xsi:type="dcterms:W3CDTF">2020-10-27T13:35:18Z</dcterms:created>
  <dcterms:modified xsi:type="dcterms:W3CDTF">2022-05-26T07:50:24Z</dcterms:modified>
</cp:coreProperties>
</file>