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309" r:id="rId3"/>
    <p:sldId id="302" r:id="rId4"/>
    <p:sldId id="258" r:id="rId5"/>
    <p:sldId id="259" r:id="rId6"/>
    <p:sldId id="260" r:id="rId7"/>
    <p:sldId id="261" r:id="rId8"/>
    <p:sldId id="31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4255" autoAdjust="0"/>
  </p:normalViewPr>
  <p:slideViewPr>
    <p:cSldViewPr>
      <p:cViewPr varScale="1">
        <p:scale>
          <a:sx n="77" d="100"/>
          <a:sy n="77" d="100"/>
        </p:scale>
        <p:origin x="17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13820-8BA6-4159-8840-444068BE4E1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613F-1259-4AA7-897D-BE8887BD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1EBA-E5ED-4B47-A70B-76F808A9060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EF1B-2347-4CED-8E03-D4FA764A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Ba User\Desktop\1دروس هشتم\پس زمینه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0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589920"/>
            <a:ext cx="40324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a-IR" sz="4800" dirty="0"/>
          </a:p>
          <a:p>
            <a:pPr algn="ctr"/>
            <a:r>
              <a:rPr lang="fa-IR" sz="4800" dirty="0">
                <a:cs typeface="2  Davat" panose="00000400000000000000" pitchFamily="2" charset="-78"/>
              </a:rPr>
              <a:t>درس نهم :</a:t>
            </a:r>
          </a:p>
          <a:p>
            <a:r>
              <a:rPr lang="fa-IR" sz="4800" dirty="0"/>
              <a:t> </a:t>
            </a:r>
          </a:p>
          <a:p>
            <a:pPr algn="ctr"/>
            <a:r>
              <a:rPr lang="fa-IR" sz="4000" dirty="0">
                <a:cs typeface="A Ali" panose="00000400000000000000" pitchFamily="2" charset="-78"/>
              </a:rPr>
              <a:t>نوجوان با هوش</a:t>
            </a:r>
            <a:endParaRPr lang="en-US" sz="4000" dirty="0">
              <a:cs typeface="A Ali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25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Ba User\Desktop\1دروس هشتم\فارسی هشتم\صثثثثث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988840" y="-99392"/>
            <a:ext cx="1190460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800" dirty="0"/>
              <a:t>  </a:t>
            </a:r>
          </a:p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قائم مقام فراهانی پرسید : « قصیده بخوانم </a:t>
            </a:r>
            <a:r>
              <a:rPr lang="fa-IR" sz="2800" dirty="0" err="1">
                <a:solidFill>
                  <a:schemeClr val="accent4">
                    <a:lumMod val="50000"/>
                  </a:schemeClr>
                </a:solidFill>
              </a:rPr>
              <a:t>یاغزل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 ؟</a:t>
            </a:r>
            <a:r>
              <a:rPr lang="ar-SA" sz="2800" dirty="0">
                <a:solidFill>
                  <a:schemeClr val="accent4">
                    <a:lumMod val="50000"/>
                  </a:schemeClr>
                </a:solidFill>
              </a:rPr>
              <a:t> »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 آن شخص گفت : </a:t>
            </a:r>
          </a:p>
          <a:p>
            <a:pPr algn="r"/>
            <a:endParaRPr lang="fa-IR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« غزلی از سعدی برایم بخوان </a:t>
            </a:r>
            <a:r>
              <a:rPr lang="ar-SA" sz="2800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r"/>
            <a:endParaRPr lang="fa-IR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میرزا ابوالقاسم لحظه ای مکث کرد ، چشمانش را بست و</a:t>
            </a:r>
          </a:p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شروع به خواندن کرد : </a:t>
            </a:r>
          </a:p>
          <a:p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1" name="Picture 7" descr="C:\Users\SaBa User\Desktop\92620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1536"/>
            <a:ext cx="2411760" cy="323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SaBa User\Desktop\غزل_و_قصید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4832"/>
            <a:ext cx="42964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2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aBa User\Pictures\th2M5BXD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7667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/>
              <a:t>وقتی آن شخص پی برد که میرزا ابوالقاسم در ریاضی ، فلسفه ، حکمت و علوم قرآنی نیز استعداد بی نظیری دارد ، گفت :</a:t>
            </a:r>
          </a:p>
          <a:p>
            <a:pPr algn="ctr"/>
            <a:r>
              <a:rPr lang="fa-IR" sz="2800" dirty="0"/>
              <a:t> 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</a:rPr>
              <a:t>« </a:t>
            </a:r>
            <a:r>
              <a:rPr lang="fa-IR" sz="2800" dirty="0"/>
              <a:t>قدر این نوجوان را بدانید ، من آینده درخشانی برای او می بینم .</a:t>
            </a:r>
            <a:r>
              <a:rPr lang="ar-SA" sz="2800" dirty="0">
                <a:solidFill>
                  <a:schemeClr val="accent4">
                    <a:lumMod val="50000"/>
                  </a:schemeClr>
                </a:solidFill>
              </a:rPr>
              <a:t> »</a:t>
            </a:r>
            <a:r>
              <a:rPr lang="fa-IR" sz="2800" dirty="0"/>
              <a:t> ، آری قائم مقام به کمک هوش و استعداد سرشار خود بعدها یکی از مردان نامی کشورداری و سیاست شد .</a:t>
            </a:r>
            <a:endParaRPr lang="en-US" sz="2800" dirty="0"/>
          </a:p>
        </p:txBody>
      </p:sp>
      <p:pic>
        <p:nvPicPr>
          <p:cNvPr id="2050" name="Picture 2" descr="C:\Users\SaBa User\Desktop\ئئئئئئئئئئئئئئئئئئئ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2" y="4449567"/>
            <a:ext cx="1980000" cy="19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Ba User\Desktop\کککک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32" y="3115984"/>
            <a:ext cx="1980000" cy="18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Ba User\Desktop\ثثثثثثث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0" y="4449567"/>
            <a:ext cx="1980000" cy="19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Ba User\Desktop\صثثث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18640"/>
            <a:ext cx="1980000" cy="16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7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aBa User\Desktop\1دروس هشتم\پس زمینه\th3GPORM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355021"/>
            <a:ext cx="47525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6000" dirty="0" err="1">
                <a:cs typeface="A Ali" panose="00000400000000000000" pitchFamily="2" charset="-78"/>
              </a:rPr>
              <a:t>آشپززاده</a:t>
            </a:r>
            <a:r>
              <a:rPr lang="fa-IR" sz="6000" dirty="0">
                <a:cs typeface="A Ali" panose="00000400000000000000" pitchFamily="2" charset="-78"/>
              </a:rPr>
              <a:t> وزیر</a:t>
            </a:r>
            <a:endParaRPr lang="en-US" sz="6000" dirty="0">
              <a:cs typeface="A Ali" panose="00000400000000000000" pitchFamily="2" charset="-78"/>
            </a:endParaRPr>
          </a:p>
        </p:txBody>
      </p:sp>
      <p:pic>
        <p:nvPicPr>
          <p:cNvPr id="11266" name="Picture 2" descr="C:\Users\SaBa User\Desktop\تصاویر پاور فارسی\0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476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9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Ba User\Desktop\1دروس هشتم\پس زمینه\پس زمین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6496" y="381726"/>
            <a:ext cx="4704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 </a:t>
            </a:r>
            <a:r>
              <a:rPr lang="fa-IR" sz="2800" i="1" dirty="0"/>
              <a:t>هیاهوی کلاغ ها سکوت باغ را</a:t>
            </a:r>
          </a:p>
          <a:p>
            <a:pPr algn="ctr"/>
            <a:r>
              <a:rPr lang="fa-IR" sz="2800" i="1" dirty="0"/>
              <a:t> می شکست . برف به آرامی</a:t>
            </a:r>
          </a:p>
          <a:p>
            <a:pPr algn="ctr"/>
            <a:r>
              <a:rPr lang="fa-IR" sz="2800" i="1" dirty="0"/>
              <a:t> می بارید، ، صدای کلاغ ها گوش محمد تقی را آزار می داد ، صدای استاد را از پشت درهای بسته به سختی</a:t>
            </a:r>
          </a:p>
          <a:p>
            <a:pPr algn="ctr"/>
            <a:r>
              <a:rPr lang="fa-IR" sz="2800" i="1" dirty="0"/>
              <a:t> می شنید .</a:t>
            </a:r>
            <a:endParaRPr lang="en-US" sz="2800" dirty="0"/>
          </a:p>
        </p:txBody>
      </p:sp>
      <p:pic>
        <p:nvPicPr>
          <p:cNvPr id="1028" name="Picture 4" descr="C:\Users\SaBa User\Desktop\تصاویر پاور فارسی\indexه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152"/>
            <a:ext cx="4291488" cy="3127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Ba User\Desktop\1دروس هشتم\فارسی هشتم\پدر امیر کبیر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0" y="3914221"/>
            <a:ext cx="3312368" cy="2316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SaBa User\Desktop\1دروس هشتم\فارسی هشتم\امیرکبیر\تصاویر پاور فارسی\0002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28" y="2896531"/>
            <a:ext cx="1197812" cy="10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Ba User\Desktop\1دروس هشتم\فارسی هشتم\امیرکبیر\تصاویر پاور فارسی\2082786v3ebwx3or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44" y="3553289"/>
            <a:ext cx="4388223" cy="30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3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aBa User\Desktop\1دروس هشتم\پس زمینه\چس زمینه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620688"/>
            <a:ext cx="57241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i="1" dirty="0"/>
              <a:t>روزهای زیادی بود که محمد تقی سینی غذا بر سر می گذاشت و فاصله آشپزخانه تا مکتب خانه را یک نفس طی می کرد ، غذا را به اتاق </a:t>
            </a:r>
          </a:p>
          <a:p>
            <a:pPr algn="r"/>
            <a:r>
              <a:rPr lang="fa-IR" sz="2800" i="1" dirty="0"/>
              <a:t>می برد ، پشت در می نشست و به بهانه بردن ظرف ها ، به گفته های استاد گوش می سپرد ، چون قلم و کاغذی برای </a:t>
            </a:r>
            <a:r>
              <a:rPr lang="fa-IR" sz="3200" i="1" dirty="0"/>
              <a:t>نوشتن نداشت ، شنیده ها را بر کاغذ ذهن می نوشت و در دل تکرار می کرد .</a:t>
            </a:r>
            <a:endParaRPr lang="en-US" sz="3200" dirty="0"/>
          </a:p>
        </p:txBody>
      </p:sp>
      <p:pic>
        <p:nvPicPr>
          <p:cNvPr id="2051" name="Picture 3" descr="C:\Users\SaBa User\Desktop\تصاویر پاور فارسی\لت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376264" cy="22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Ba User\Desktop\تصاویر پاور فارسی\1099206icx42d8zq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60"/>
            <a:ext cx="1944216" cy="17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5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6" name="Picture 12" descr="C:\Users\SaBa User\Desktop\1دروس هشتم\پس زمینه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5743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SaBa User\Desktop\1دروس هشتم\پس زمینه\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28913"/>
            <a:ext cx="23050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SaBa User\Desktop\1دروس هشتم\پس زمینه\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19350"/>
            <a:ext cx="2857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SaBa User\Desktop\1دروس هشتم\پس زمینه\1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38413"/>
            <a:ext cx="2857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SaBa User\Desktop\1دروس هشتم\پس زمینه\th2ZP8YAW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38413"/>
            <a:ext cx="2857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SaBa User\Desktop\1دروس هشتم\پس زمینه\th5XH3FGV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6696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SaBa User\Desktop\1دروس هشتم\پس زمینه\thAEVXBDWS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i="1" dirty="0"/>
              <a:t>حاصل ماه ها پشت در نشستن و از سرما لرزیدن و دزدکی گوش دادن ، دانش دست و پا شکسته ای بود که اندک </a:t>
            </a:r>
            <a:r>
              <a:rPr lang="fa-IR" sz="3200" i="1" dirty="0" err="1"/>
              <a:t>اندک</a:t>
            </a:r>
            <a:r>
              <a:rPr lang="fa-IR" sz="3200" i="1" dirty="0"/>
              <a:t> در </a:t>
            </a:r>
            <a:r>
              <a:rPr lang="fa-IR" sz="3200" i="1" dirty="0" err="1"/>
              <a:t>قلک</a:t>
            </a:r>
            <a:r>
              <a:rPr lang="fa-IR" sz="3200" i="1" dirty="0"/>
              <a:t> ذهنش جمع شده بود . </a:t>
            </a:r>
            <a:endParaRPr lang="en-US" sz="3200" dirty="0"/>
          </a:p>
        </p:txBody>
      </p:sp>
      <p:pic>
        <p:nvPicPr>
          <p:cNvPr id="4098" name="Picture 2" descr="C:\Users\SaBa User\Desktop\Mi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4" y="2483358"/>
            <a:ext cx="4238414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Ba User\Desktop\1دروس هشتم\فارسی هشتم\امیرکبیر\تصاویر پاور فارسی\1090623fgb58sqokc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8088"/>
            <a:ext cx="1800200" cy="17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70" y="-45847"/>
            <a:ext cx="9372600" cy="690384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50990"/>
              </p:ext>
            </p:extLst>
          </p:nvPr>
        </p:nvGraphicFramePr>
        <p:xfrm>
          <a:off x="233570" y="365674"/>
          <a:ext cx="3886200" cy="305890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879">
                <a:tc>
                  <a:txBody>
                    <a:bodyPr/>
                    <a:lstStyle/>
                    <a:p>
                      <a:r>
                        <a:rPr lang="fa-IR" dirty="0"/>
                        <a:t>معنی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کلمه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r>
                        <a:rPr lang="fa-IR" dirty="0"/>
                        <a:t>معروف،مشهور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سرشناس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71">
                <a:tc>
                  <a:txBody>
                    <a:bodyPr/>
                    <a:lstStyle/>
                    <a:p>
                      <a:r>
                        <a:rPr lang="fa-IR" dirty="0"/>
                        <a:t>درنگ کردن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مکث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r>
                        <a:rPr lang="fa-IR" dirty="0"/>
                        <a:t>شاد،با طراوت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خرم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r>
                        <a:rPr lang="fa-IR" dirty="0"/>
                        <a:t>شیرینی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حلاوت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r>
                        <a:rPr lang="fa-IR" dirty="0"/>
                        <a:t>محبوب ، معشوق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شاهد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r>
                        <a:rPr lang="fa-IR" dirty="0"/>
                        <a:t>علاقه</a:t>
                      </a:r>
                      <a:r>
                        <a:rPr lang="fa-IR" baseline="0" dirty="0"/>
                        <a:t> ،محبت،میل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ارادت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r>
                        <a:rPr lang="fa-IR" dirty="0"/>
                        <a:t>دانش</a:t>
                      </a:r>
                      <a:r>
                        <a:rPr lang="fa-IR" baseline="0" dirty="0"/>
                        <a:t> و معرفت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حکمت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72652"/>
              </p:ext>
            </p:extLst>
          </p:nvPr>
        </p:nvGraphicFramePr>
        <p:xfrm>
          <a:off x="254277" y="3424579"/>
          <a:ext cx="3886200" cy="3048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بی همتا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بی نظیر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انباشته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سرشار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معروف ،مشهور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نامی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غوغا ،بانگ و فریاد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هیاهو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رغایت کردن ادب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تعارف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اشکار کننده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کاشف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اشکار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معلوم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a-IR" dirty="0"/>
                        <a:t>شایستگی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لیاقت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01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445</TotalTime>
  <Words>319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2  Davat</vt:lpstr>
      <vt:lpstr>A Ali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 User</dc:creator>
  <cp:lastModifiedBy>SaBa User</cp:lastModifiedBy>
  <cp:revision>49</cp:revision>
  <dcterms:created xsi:type="dcterms:W3CDTF">2016-11-19T05:26:47Z</dcterms:created>
  <dcterms:modified xsi:type="dcterms:W3CDTF">2024-03-20T17:00:50Z</dcterms:modified>
</cp:coreProperties>
</file>